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3" r:id="rId2"/>
    <p:sldMasterId id="2147483660" r:id="rId3"/>
    <p:sldMasterId id="2147483662" r:id="rId4"/>
  </p:sldMasterIdLst>
  <p:notesMasterIdLst>
    <p:notesMasterId r:id="rId3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8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glQGNSzUbt2v2UNck0GQoeQQxO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ab96aa21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2bab96aa219_0_7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2bab96aa21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ab96aa2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2bab96aa219_0_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2bab96aa21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C88958EA-4E0A-2BFD-7E53-E5E52752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:notes">
            <a:extLst>
              <a:ext uri="{FF2B5EF4-FFF2-40B4-BE49-F238E27FC236}">
                <a16:creationId xmlns:a16="http://schemas.microsoft.com/office/drawing/2014/main" id="{943EFFAF-577E-93F5-D3AE-7CB67157F6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4:notes">
            <a:extLst>
              <a:ext uri="{FF2B5EF4-FFF2-40B4-BE49-F238E27FC236}">
                <a16:creationId xmlns:a16="http://schemas.microsoft.com/office/drawing/2014/main" id="{8F3615AC-1E6A-012A-9FEC-45B65CA812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859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calculate the acc and gyro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DNN approaches, normalize the data, filters you may 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micropython or circuit python, which is better?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the model on the chip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calculate the acc and gyro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DNN approaches, normalize the data, filters you may 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micropython or circuit python, which is better?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the model on the chip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calculate the acc and gyro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DNN approaches, normalize the data, filters you may 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micropython or circuit python, which is better?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the model on the chip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Single-board computer: The Raspberry Pi is essentially a small, low-cost computer that runs a full operating system (usually a variant of Linux).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High computational power: Compared to microcontrollers like Arduino or ESP32, Raspberry Pi boards have significantly higher computational power, with a faster processor, more RAM, and the ability to handle complex tasks.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General-purpose computing: Raspberry Pi is suitable for applications requiring general-purpose computing, such as web browsing, multimedia playback, desktop applications, and even server hosting.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Connectivity: Raspberry Pi boards typically come with built-in connectivity options like Wi-Fi, Ethernet, USB ports, HDMI output, and GPIO pins for hardware interfacing.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Not real-time: While the Raspberry Pi can handle tasks with precise timing requirements, it's not a real-time system like Arduino or ESP32. Real-time tasks may be subject to non-deterministic delays due to the underlying operating 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Microcontroller platforms: Arduino and ESP32 are microcontroller-based platforms designed for embedded systems. They are optimized for real-time and low-power applications.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Simplified development: These platforms offer a simpler development environment compared to the Raspberry Pi, with a focus on ease of use and quick prototyping.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Low power consumption: Microcontrollers like Arduino and ESP32 are designed to operate efficiently on low power, making them suitable for battery-powered applications or scenarios where power consumption is critical.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Real-time capabilities: Arduino and ESP32 platforms excel in real-time tasks, such as sensor data acquisition, control systems, and IoT applications requiring precise timing.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Limited computational power: Compared to the Raspberry Pi, microcontrollers have limited computational power and memory, which may restrict their suitability for tasks requiring heavy computation or running complex software.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ab96aa219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bab96aa21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1">
  <p:cSld name="Title Slide-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>
            <a:spLocks noGrp="1"/>
          </p:cNvSpPr>
          <p:nvPr>
            <p:ph type="title"/>
          </p:nvPr>
        </p:nvSpPr>
        <p:spPr>
          <a:xfrm>
            <a:off x="630936" y="1920734"/>
            <a:ext cx="8489199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ab96aa219_0_55"/>
          <p:cNvSpPr txBox="1">
            <a:spLocks noGrp="1"/>
          </p:cNvSpPr>
          <p:nvPr>
            <p:ph type="ctrTitle"/>
          </p:nvPr>
        </p:nvSpPr>
        <p:spPr>
          <a:xfrm>
            <a:off x="979713" y="2003371"/>
            <a:ext cx="10363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5000"/>
              <a:buFont typeface="Arial"/>
              <a:buNone/>
              <a:defRPr sz="5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2bab96aa219_0_55"/>
          <p:cNvSpPr txBox="1">
            <a:spLocks noGrp="1"/>
          </p:cNvSpPr>
          <p:nvPr>
            <p:ph type="subTitle" idx="1"/>
          </p:nvPr>
        </p:nvSpPr>
        <p:spPr>
          <a:xfrm>
            <a:off x="1589315" y="4039312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g2bab96aa219_0_5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g2bab96aa219_0_55"/>
          <p:cNvSpPr/>
          <p:nvPr/>
        </p:nvSpPr>
        <p:spPr>
          <a:xfrm rot="10800000" flipH="1">
            <a:off x="979714" y="3699497"/>
            <a:ext cx="10363200" cy="45600"/>
          </a:xfrm>
          <a:prstGeom prst="rect">
            <a:avLst/>
          </a:prstGeom>
          <a:gradFill>
            <a:gsLst>
              <a:gs pos="0">
                <a:schemeClr val="lt1"/>
              </a:gs>
              <a:gs pos="31000">
                <a:schemeClr val="accent4"/>
              </a:gs>
              <a:gs pos="52000">
                <a:schemeClr val="accent6"/>
              </a:gs>
              <a:gs pos="70000">
                <a:srgbClr val="2F5496"/>
              </a:gs>
              <a:gs pos="100000">
                <a:schemeClr val="lt1"/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-Text">
  <p:cSld name="Closing slide-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>
            <a:spLocks noGrp="1"/>
          </p:cNvSpPr>
          <p:nvPr>
            <p:ph type="body" idx="1"/>
          </p:nvPr>
        </p:nvSpPr>
        <p:spPr>
          <a:xfrm>
            <a:off x="0" y="2544557"/>
            <a:ext cx="12192000" cy="88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1">
  <p:cSld name="Title Slide-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ab96aa219_0_82"/>
          <p:cNvSpPr txBox="1">
            <a:spLocks noGrp="1"/>
          </p:cNvSpPr>
          <p:nvPr>
            <p:ph type="title"/>
          </p:nvPr>
        </p:nvSpPr>
        <p:spPr>
          <a:xfrm>
            <a:off x="630936" y="1920734"/>
            <a:ext cx="84891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3">
  <p:cSld name="Title Slide-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>
            <a:spLocks noGrp="1"/>
          </p:cNvSpPr>
          <p:nvPr>
            <p:ph type="title"/>
          </p:nvPr>
        </p:nvSpPr>
        <p:spPr>
          <a:xfrm>
            <a:off x="420023" y="5523470"/>
            <a:ext cx="84891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-1">
  <p:cSld name="1_Title Slide-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>
            <a:spLocks noGrp="1"/>
          </p:cNvSpPr>
          <p:nvPr>
            <p:ph type="title"/>
          </p:nvPr>
        </p:nvSpPr>
        <p:spPr>
          <a:xfrm>
            <a:off x="630936" y="1920734"/>
            <a:ext cx="8489199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1"/>
          <p:cNvSpPr txBox="1">
            <a:spLocks noGrp="1"/>
          </p:cNvSpPr>
          <p:nvPr>
            <p:ph type="ctrTitle"/>
          </p:nvPr>
        </p:nvSpPr>
        <p:spPr>
          <a:xfrm>
            <a:off x="979713" y="2003371"/>
            <a:ext cx="10363200" cy="127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1"/>
          <p:cNvSpPr txBox="1">
            <a:spLocks noGrp="1"/>
          </p:cNvSpPr>
          <p:nvPr>
            <p:ph type="subTitle" idx="1"/>
          </p:nvPr>
        </p:nvSpPr>
        <p:spPr>
          <a:xfrm>
            <a:off x="1589315" y="403931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1"/>
          <p:cNvSpPr/>
          <p:nvPr/>
        </p:nvSpPr>
        <p:spPr>
          <a:xfrm rot="10800000" flipH="1">
            <a:off x="979714" y="3699378"/>
            <a:ext cx="10363201" cy="45719"/>
          </a:xfrm>
          <a:prstGeom prst="rect">
            <a:avLst/>
          </a:prstGeom>
          <a:gradFill>
            <a:gsLst>
              <a:gs pos="0">
                <a:schemeClr val="lt1"/>
              </a:gs>
              <a:gs pos="31000">
                <a:schemeClr val="accent4"/>
              </a:gs>
              <a:gs pos="52000">
                <a:schemeClr val="accent6"/>
              </a:gs>
              <a:gs pos="70000">
                <a:srgbClr val="2F5496"/>
              </a:gs>
              <a:gs pos="100000">
                <a:schemeClr val="l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Block_Text">
  <p:cSld name="Content-Block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 i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2 col_Text_Pic">
  <p:cSld name="Content-2 col_Text_Pic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1"/>
          </p:nvPr>
        </p:nvSpPr>
        <p:spPr>
          <a:xfrm>
            <a:off x="630936" y="1618488"/>
            <a:ext cx="6547104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>
            <a:spLocks noGrp="1"/>
          </p:cNvSpPr>
          <p:nvPr>
            <p:ph type="pic" idx="2"/>
          </p:nvPr>
        </p:nvSpPr>
        <p:spPr>
          <a:xfrm>
            <a:off x="7397496" y="1619250"/>
            <a:ext cx="4187825" cy="3876675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36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body" idx="3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 i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Block_Pic">
  <p:cSld name="Content-Block_Pic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2"/>
          <p:cNvSpPr>
            <a:spLocks noGrp="1"/>
          </p:cNvSpPr>
          <p:nvPr>
            <p:ph type="pic" idx="2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42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body" idx="1"/>
          </p:nvPr>
        </p:nvSpPr>
        <p:spPr>
          <a:xfrm>
            <a:off x="630238" y="5532898"/>
            <a:ext cx="10945812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2 col_Text_Chart">
  <p:cSld name="Content-2 col_Text_Char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3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6548437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>
            <a:spLocks noGrp="1"/>
          </p:cNvSpPr>
          <p:nvPr>
            <p:ph type="chart" idx="2"/>
          </p:nvPr>
        </p:nvSpPr>
        <p:spPr>
          <a:xfrm>
            <a:off x="7397496" y="1618488"/>
            <a:ext cx="4187952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body" idx="3"/>
          </p:nvPr>
        </p:nvSpPr>
        <p:spPr>
          <a:xfrm>
            <a:off x="630238" y="5532898"/>
            <a:ext cx="10955210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-Block_Chart">
  <p:cSld name="Content-Block_Char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>
            <a:spLocks noGrp="1"/>
          </p:cNvSpPr>
          <p:nvPr>
            <p:ph type="chart" idx="2"/>
          </p:nvPr>
        </p:nvSpPr>
        <p:spPr>
          <a:xfrm>
            <a:off x="630238" y="1618488"/>
            <a:ext cx="10945812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body" idx="1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2" descr="University of Massachusetts Amherst"/>
          <p:cNvPicPr preferRelativeResize="0"/>
          <p:nvPr/>
        </p:nvPicPr>
        <p:blipFill rotWithShape="1">
          <a:blip r:embed="rId6">
            <a:alphaModFix/>
          </a:blip>
          <a:srcRect l="6500" t="15994" r="9562" b="17028"/>
          <a:stretch/>
        </p:blipFill>
        <p:spPr>
          <a:xfrm>
            <a:off x="9742688" y="367889"/>
            <a:ext cx="1920240" cy="76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32" descr="View of campus pond with trees and buildings around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" y="1507524"/>
            <a:ext cx="12191999" cy="53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2"/>
          <p:cNvSpPr/>
          <p:nvPr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88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" name="Google Shape;26;p34"/>
          <p:cNvCxnSpPr/>
          <p:nvPr/>
        </p:nvCxnSpPr>
        <p:spPr>
          <a:xfrm>
            <a:off x="11018520" y="6300216"/>
            <a:ext cx="0" cy="201168"/>
          </a:xfrm>
          <a:prstGeom prst="straightConnector1">
            <a:avLst/>
          </a:prstGeom>
          <a:noFill/>
          <a:ln w="1587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34"/>
          <p:cNvSpPr/>
          <p:nvPr/>
        </p:nvSpPr>
        <p:spPr>
          <a:xfrm>
            <a:off x="0" y="5907024"/>
            <a:ext cx="12198096" cy="59635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34" descr="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6500" t="15994" r="9562" b="17028"/>
          <a:stretch/>
        </p:blipFill>
        <p:spPr>
          <a:xfrm>
            <a:off x="429768" y="6135624"/>
            <a:ext cx="1371843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4"/>
          <p:cNvSpPr txBox="1">
            <a:spLocks noGrp="1"/>
          </p:cNvSpPr>
          <p:nvPr>
            <p:ph type="body" idx="1"/>
          </p:nvPr>
        </p:nvSpPr>
        <p:spPr>
          <a:xfrm>
            <a:off x="630936" y="1618488"/>
            <a:ext cx="10945368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4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34"/>
          <p:cNvSpPr txBox="1"/>
          <p:nvPr/>
        </p:nvSpPr>
        <p:spPr>
          <a:xfrm>
            <a:off x="7148945" y="6304471"/>
            <a:ext cx="3834015" cy="20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Manning College of Information &amp; Computer Sciences</a:t>
            </a:r>
            <a:endParaRPr sz="2800" b="0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1C1C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1768" y="4800600"/>
            <a:ext cx="2194560" cy="87448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7"/>
          <p:cNvSpPr/>
          <p:nvPr/>
        </p:nvSpPr>
        <p:spPr>
          <a:xfrm>
            <a:off x="0" y="5907024"/>
            <a:ext cx="12192000" cy="640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7"/>
          <p:cNvSpPr txBox="1">
            <a:spLocks noGrp="1"/>
          </p:cNvSpPr>
          <p:nvPr>
            <p:ph type="title"/>
          </p:nvPr>
        </p:nvSpPr>
        <p:spPr>
          <a:xfrm>
            <a:off x="0" y="2554517"/>
            <a:ext cx="12192000" cy="87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2bab96aa219_0_78" descr="University of Massachusetts Amher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2400" y="455142"/>
            <a:ext cx="2451735" cy="64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2bab96aa219_0_78" descr="Aerial view of campus."/>
          <p:cNvPicPr preferRelativeResize="0"/>
          <p:nvPr/>
        </p:nvPicPr>
        <p:blipFill rotWithShape="1">
          <a:blip r:embed="rId4">
            <a:alphaModFix/>
          </a:blip>
          <a:srcRect r="-20"/>
          <a:stretch/>
        </p:blipFill>
        <p:spPr>
          <a:xfrm>
            <a:off x="-2" y="1507524"/>
            <a:ext cx="12194849" cy="53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2bab96aa219_0_78"/>
          <p:cNvSpPr/>
          <p:nvPr/>
        </p:nvSpPr>
        <p:spPr>
          <a:xfrm>
            <a:off x="0" y="1507524"/>
            <a:ext cx="12192000" cy="148200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sslab.org/vpnguye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sslab.org/vpnguye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ab96aa219_0_72"/>
          <p:cNvSpPr txBox="1">
            <a:spLocks noGrp="1"/>
          </p:cNvSpPr>
          <p:nvPr>
            <p:ph type="title"/>
          </p:nvPr>
        </p:nvSpPr>
        <p:spPr>
          <a:xfrm>
            <a:off x="474562" y="1871779"/>
            <a:ext cx="114531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/>
              <a:t>COMPSCI 528: MOBILE AND UBIQUITOUS COMPUTING</a:t>
            </a:r>
            <a:endParaRPr/>
          </a:p>
        </p:txBody>
      </p:sp>
      <p:sp>
        <p:nvSpPr>
          <p:cNvPr id="82" name="Google Shape;82;g2bab96aa219_0_72"/>
          <p:cNvSpPr txBox="1"/>
          <p:nvPr/>
        </p:nvSpPr>
        <p:spPr>
          <a:xfrm>
            <a:off x="20321" y="4483956"/>
            <a:ext cx="12197100" cy="2477561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defRPr/>
            </a:pPr>
            <a:r>
              <a:rPr lang="en-US" sz="35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VP Nguyen, Ph.D.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Director, Wireless and Sensor Systems Laboratory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Manning College of Information and Computer Sciences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Institute for Applied Life Sciences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University of Massachusetts Amherst</a:t>
            </a:r>
          </a:p>
          <a:p>
            <a:pPr algn="ctr">
              <a:defRPr/>
            </a:pP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Website: </a:t>
            </a: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http://wsslab.org/vpnguyen/</a:t>
            </a: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entaur" panose="020F05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None/>
            </a:pPr>
            <a:r>
              <a:rPr lang="en-US"/>
              <a:t>I2C Protocol</a:t>
            </a:r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3" name="Google Shape;163;p9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164" name="Google Shape;164;p9" descr="ESP32-S3-DevKitC-1-N8 - WiFi + Bluetooth development board with  ESP32-S3-WROOM-1/1U chip Botland - Robotic Sho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3305" y="1627139"/>
            <a:ext cx="2876121" cy="287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 descr="Sensors Modules Mpu6050 Gyroscope Accelerometer Temperature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4657" y="1753479"/>
            <a:ext cx="3497943" cy="262345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3175522" y="4581925"/>
            <a:ext cx="17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MCI: ESP32-S3</a:t>
            </a:r>
            <a:endParaRPr/>
          </a:p>
        </p:txBody>
      </p:sp>
      <p:sp>
        <p:nvSpPr>
          <p:cNvPr id="167" name="Google Shape;167;p9"/>
          <p:cNvSpPr txBox="1"/>
          <p:nvPr/>
        </p:nvSpPr>
        <p:spPr>
          <a:xfrm>
            <a:off x="6185486" y="4581925"/>
            <a:ext cx="189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IMU: MPU6050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I</a:t>
            </a:r>
            <a:r>
              <a:rPr lang="en-US" baseline="30000"/>
              <a:t>2</a:t>
            </a:r>
            <a:r>
              <a:rPr lang="en-US"/>
              <a:t>C Protocol</a:t>
            </a:r>
            <a:endParaRPr/>
          </a:p>
        </p:txBody>
      </p: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467328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Synchronous protocol</a:t>
            </a:r>
            <a:endParaRPr/>
          </a:p>
          <a:p>
            <a:pPr marL="6858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Fewer pins compared to SPI</a:t>
            </a:r>
            <a:endParaRPr/>
          </a:p>
          <a:p>
            <a:pPr marL="6858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Up to 1008 peripherals</a:t>
            </a:r>
            <a:endParaRPr/>
          </a:p>
          <a:p>
            <a:pPr marL="6858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Communicating at 100kHz or 400kHz</a:t>
            </a:r>
            <a:endParaRPr/>
          </a:p>
        </p:txBody>
      </p:sp>
      <p:sp>
        <p:nvSpPr>
          <p:cNvPr id="174" name="Google Shape;174;p10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176" name="Google Shape;176;p10" descr="Block diagram of an I2C syste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3520" y="1618488"/>
            <a:ext cx="5715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MPU 6050</a:t>
            </a:r>
            <a:endParaRPr/>
          </a:p>
        </p:txBody>
      </p:sp>
      <p:sp>
        <p:nvSpPr>
          <p:cNvPr id="182" name="Google Shape;182;p11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184" name="Google Shape;184;p11" descr="MPU-6050 Orientation And Polarity Of Ro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842" y="1725200"/>
            <a:ext cx="2747962" cy="293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 descr="MPU-6050 Angle Of Inclina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9039" y="1719865"/>
            <a:ext cx="3106393" cy="27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/>
        </p:nvSpPr>
        <p:spPr>
          <a:xfrm>
            <a:off x="7277679" y="4761229"/>
            <a:ext cx="2149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3-Axis Accelerometer</a:t>
            </a:r>
            <a:endParaRPr/>
          </a:p>
        </p:txBody>
      </p:sp>
      <p:sp>
        <p:nvSpPr>
          <p:cNvPr id="187" name="Google Shape;187;p11"/>
          <p:cNvSpPr txBox="1"/>
          <p:nvPr/>
        </p:nvSpPr>
        <p:spPr>
          <a:xfrm>
            <a:off x="2267529" y="4962398"/>
            <a:ext cx="17745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3-Axis Gyroscope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title"/>
          </p:nvPr>
        </p:nvSpPr>
        <p:spPr>
          <a:xfrm>
            <a:off x="623316" y="3086100"/>
            <a:ext cx="1094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 Hello World Project</a:t>
            </a:r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94" name="Google Shape;194;p12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Windows</a:t>
            </a:r>
            <a:endParaRPr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9795" y="1373343"/>
            <a:ext cx="5712411" cy="430813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3"/>
          <p:cNvSpPr/>
          <p:nvPr/>
        </p:nvSpPr>
        <p:spPr>
          <a:xfrm>
            <a:off x="6946160" y="4903373"/>
            <a:ext cx="1090719" cy="2672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Windows</a:t>
            </a:r>
            <a:endParaRPr/>
          </a:p>
        </p:txBody>
      </p:sp>
      <p:pic>
        <p:nvPicPr>
          <p:cNvPr id="207" name="Google Shape;20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9795" y="1373343"/>
            <a:ext cx="5712411" cy="430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4"/>
          <p:cNvSpPr/>
          <p:nvPr/>
        </p:nvSpPr>
        <p:spPr>
          <a:xfrm>
            <a:off x="3596094" y="4132489"/>
            <a:ext cx="951303" cy="2672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Windows</a:t>
            </a: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9795" y="1373343"/>
            <a:ext cx="5712410" cy="430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/>
          <p:nvPr/>
        </p:nvSpPr>
        <p:spPr>
          <a:xfrm>
            <a:off x="3563291" y="2808044"/>
            <a:ext cx="951303" cy="26729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Setup VS Code</a:t>
            </a:r>
            <a:endParaRPr/>
          </a:p>
        </p:txBody>
      </p:sp>
      <p:pic>
        <p:nvPicPr>
          <p:cNvPr id="221" name="Google Shape;2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4178" y="1370329"/>
            <a:ext cx="7572126" cy="4117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/>
          <p:nvPr/>
        </p:nvSpPr>
        <p:spPr>
          <a:xfrm>
            <a:off x="4146891" y="3120949"/>
            <a:ext cx="1164526" cy="32059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978479" y="3256881"/>
            <a:ext cx="24512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ESP-IDF extension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Setup VS Code</a:t>
            </a:r>
            <a:endParaRPr/>
          </a:p>
        </p:txBody>
      </p:sp>
      <p:pic>
        <p:nvPicPr>
          <p:cNvPr id="229" name="Google Shape;22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8710" y="1370329"/>
            <a:ext cx="3228062" cy="411734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7"/>
          <p:cNvSpPr/>
          <p:nvPr/>
        </p:nvSpPr>
        <p:spPr>
          <a:xfrm>
            <a:off x="4788240" y="3136468"/>
            <a:ext cx="2368209" cy="61638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CircuitPython: Beginner-friendly language for microcontrollers by Adafruit.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Features: Simple syntax, cross-platform support, rapid prototyping, extensibility, active community.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Workflow: Install firmware, write code, transfer via USB, test with REPL, iterate.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Applications: IoT, wearable tech, educational tools.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Why CircuitPython? Democratizes embedded programming, promotes learning, supports creativity.</a:t>
            </a: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ab96aa219_0_0"/>
          <p:cNvSpPr txBox="1">
            <a:spLocks noGrp="1"/>
          </p:cNvSpPr>
          <p:nvPr>
            <p:ph type="ctrTitle"/>
          </p:nvPr>
        </p:nvSpPr>
        <p:spPr>
          <a:xfrm>
            <a:off x="979713" y="2003371"/>
            <a:ext cx="10363200" cy="12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Lecture </a:t>
            </a:r>
            <a:r>
              <a:rPr lang="en-US" sz="2800"/>
              <a:t>5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4400">
                <a:latin typeface="Arial"/>
                <a:ea typeface="Arial"/>
                <a:cs typeface="Arial"/>
                <a:sym typeface="Arial"/>
              </a:rPr>
            </a:br>
            <a:r>
              <a:rPr lang="en-US" sz="4400"/>
              <a:t>Tutorial on ESP32</a:t>
            </a:r>
            <a:endParaRPr/>
          </a:p>
        </p:txBody>
      </p:sp>
      <p:sp>
        <p:nvSpPr>
          <p:cNvPr id="89" name="Google Shape;89;g2bab96aa219_0_0"/>
          <p:cNvSpPr txBox="1"/>
          <p:nvPr/>
        </p:nvSpPr>
        <p:spPr>
          <a:xfrm>
            <a:off x="1811502" y="3974519"/>
            <a:ext cx="8843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Amir Radmehr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PhD student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CICS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Wireless &amp; Sensor Systems Lab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Massachusetts Amherst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18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http://wsslab.org/vpnguyen/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5740" y="1373343"/>
            <a:ext cx="8580521" cy="43081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4038942" y="1696824"/>
            <a:ext cx="524857" cy="21732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5740" y="1385633"/>
            <a:ext cx="8580521" cy="428355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/>
          <p:nvPr/>
        </p:nvSpPr>
        <p:spPr>
          <a:xfrm>
            <a:off x="3372736" y="2955213"/>
            <a:ext cx="1451813" cy="15384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443" y="1385633"/>
            <a:ext cx="8567114" cy="42835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/>
          <p:nvPr/>
        </p:nvSpPr>
        <p:spPr>
          <a:xfrm>
            <a:off x="7354389" y="3818708"/>
            <a:ext cx="1393372" cy="3091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893" y="1385633"/>
            <a:ext cx="8216213" cy="4283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>
            <a:off x="7354389" y="3818708"/>
            <a:ext cx="1393372" cy="30915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7578412" y="4368801"/>
            <a:ext cx="233869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and hold Boot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and release Reset</a:t>
            </a:r>
            <a:endParaRPr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Boot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237" y="1604871"/>
            <a:ext cx="3275557" cy="328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/>
          <p:nvPr/>
        </p:nvSpPr>
        <p:spPr>
          <a:xfrm>
            <a:off x="1929782" y="4945895"/>
            <a:ext cx="6764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Putty</a:t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6600" y="1611402"/>
            <a:ext cx="3275557" cy="191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86600" y="3572280"/>
            <a:ext cx="3275557" cy="13522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/>
        </p:nvSpPr>
        <p:spPr>
          <a:xfrm>
            <a:off x="5417856" y="4945895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dirty="0"/>
          </a:p>
        </p:txBody>
      </p:sp>
      <p:pic>
        <p:nvPicPr>
          <p:cNvPr id="280" name="Google Shape;280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9157" y="1611402"/>
            <a:ext cx="3774972" cy="217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8635326" y="4945895"/>
            <a:ext cx="23626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interactive shell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Learning Outcomes</a:t>
            </a:r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7172325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9330"/>
              <a:buNone/>
            </a:pPr>
            <a:r>
              <a:rPr lang="en-US"/>
              <a:t>Developing a machine learning model to classify various hand gestures, implemented both on a PC and the chip.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9330"/>
              <a:buNone/>
            </a:pP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9330"/>
              <a:buNone/>
            </a:pPr>
            <a:r>
              <a:rPr lang="en-US"/>
              <a:t>Tasks: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Model Development:</a:t>
            </a:r>
            <a:br>
              <a:rPr lang="en-US"/>
            </a:br>
            <a:r>
              <a:rPr lang="en-US"/>
              <a:t>Build a robust machine learning model capable of accurately classifying hand gestures.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PC Implementation:</a:t>
            </a:r>
            <a:br>
              <a:rPr lang="en-US"/>
            </a:br>
            <a:r>
              <a:rPr lang="en-US"/>
              <a:t>Develop and train the model on a PC using suitable frameworks.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On-Chip Integration:</a:t>
            </a:r>
            <a:br>
              <a:rPr lang="en-US"/>
            </a:br>
            <a:r>
              <a:rPr lang="en-US"/>
              <a:t>Adapt the model for deployment on the chip, ensuring efficiency and real-time performance.</a:t>
            </a:r>
            <a:endParaRPr/>
          </a:p>
        </p:txBody>
      </p:sp>
      <p:sp>
        <p:nvSpPr>
          <p:cNvPr id="288" name="Google Shape;288;p24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89" name="Google Shape;289;p24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290" name="Google Shape;290;p24" descr="1: The user's hand with the three axes and the names of the orientation...  |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2563" y="1426464"/>
            <a:ext cx="3113087" cy="392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F08DF42B-21BC-3420-C2CA-DD782803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>
            <a:extLst>
              <a:ext uri="{FF2B5EF4-FFF2-40B4-BE49-F238E27FC236}">
                <a16:creationId xmlns:a16="http://schemas.microsoft.com/office/drawing/2014/main" id="{0D59B3B2-1D01-B499-C25E-53B63FBBD1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 dirty="0"/>
              <a:t>Programming Options</a:t>
            </a:r>
            <a:endParaRPr dirty="0"/>
          </a:p>
        </p:txBody>
      </p:sp>
      <p:sp>
        <p:nvSpPr>
          <p:cNvPr id="288" name="Google Shape;288;p24">
            <a:extLst>
              <a:ext uri="{FF2B5EF4-FFF2-40B4-BE49-F238E27FC236}">
                <a16:creationId xmlns:a16="http://schemas.microsoft.com/office/drawing/2014/main" id="{DDD7B51E-14F8-EB7C-EC40-0FC86F9171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89" name="Google Shape;289;p24">
            <a:extLst>
              <a:ext uri="{FF2B5EF4-FFF2-40B4-BE49-F238E27FC236}">
                <a16:creationId xmlns:a16="http://schemas.microsoft.com/office/drawing/2014/main" id="{A02212C0-A66E-1F03-5E52-6006368CB1E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1A9BEC8-D3D4-4483-C3B0-6A2EE40B0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237" y="1426464"/>
            <a:ext cx="2031796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F2784B4-21F0-24A8-C4D7-C91B3F0640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129" b="2658"/>
          <a:stretch/>
        </p:blipFill>
        <p:spPr>
          <a:xfrm>
            <a:off x="4945823" y="1426464"/>
            <a:ext cx="2050807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7721195-E053-74ED-177F-61B118C50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0420" y="1426464"/>
            <a:ext cx="2295184" cy="2286000"/>
          </a:xfrm>
          <a:prstGeom prst="rect">
            <a:avLst/>
          </a:prstGeom>
        </p:spPr>
      </p:pic>
      <p:sp>
        <p:nvSpPr>
          <p:cNvPr id="10" name="Google Shape;279;p23">
            <a:extLst>
              <a:ext uri="{FF2B5EF4-FFF2-40B4-BE49-F238E27FC236}">
                <a16:creationId xmlns:a16="http://schemas.microsoft.com/office/drawing/2014/main" id="{7EA4E0B7-CABF-B8FF-C60D-917B1C5E2BC4}"/>
              </a:ext>
            </a:extLst>
          </p:cNvPr>
          <p:cNvSpPr txBox="1"/>
          <p:nvPr/>
        </p:nvSpPr>
        <p:spPr>
          <a:xfrm>
            <a:off x="9280421" y="3829571"/>
            <a:ext cx="22951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High-level abstraction</a:t>
            </a:r>
            <a:endParaRPr sz="1200" dirty="0"/>
          </a:p>
        </p:txBody>
      </p:sp>
      <p:sp>
        <p:nvSpPr>
          <p:cNvPr id="11" name="Google Shape;279;p23">
            <a:extLst>
              <a:ext uri="{FF2B5EF4-FFF2-40B4-BE49-F238E27FC236}">
                <a16:creationId xmlns:a16="http://schemas.microsoft.com/office/drawing/2014/main" id="{698C82F0-B957-AC9F-A6AD-D5F04F2C1D0F}"/>
              </a:ext>
            </a:extLst>
          </p:cNvPr>
          <p:cNvSpPr txBox="1"/>
          <p:nvPr/>
        </p:nvSpPr>
        <p:spPr>
          <a:xfrm>
            <a:off x="8992075" y="4199996"/>
            <a:ext cx="287187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memory management</a:t>
            </a:r>
            <a:endParaRPr sz="1200" dirty="0"/>
          </a:p>
        </p:txBody>
      </p:sp>
      <p:sp>
        <p:nvSpPr>
          <p:cNvPr id="12" name="Google Shape;279;p23">
            <a:extLst>
              <a:ext uri="{FF2B5EF4-FFF2-40B4-BE49-F238E27FC236}">
                <a16:creationId xmlns:a16="http://schemas.microsoft.com/office/drawing/2014/main" id="{15BD33EC-4812-D842-051D-46BDEC0EDB2B}"/>
              </a:ext>
            </a:extLst>
          </p:cNvPr>
          <p:cNvSpPr txBox="1"/>
          <p:nvPr/>
        </p:nvSpPr>
        <p:spPr>
          <a:xfrm>
            <a:off x="9280418" y="4585468"/>
            <a:ext cx="22951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Slower execution</a:t>
            </a:r>
            <a:endParaRPr sz="1200" dirty="0"/>
          </a:p>
        </p:txBody>
      </p:sp>
      <p:sp>
        <p:nvSpPr>
          <p:cNvPr id="13" name="Google Shape;279;p23">
            <a:extLst>
              <a:ext uri="{FF2B5EF4-FFF2-40B4-BE49-F238E27FC236}">
                <a16:creationId xmlns:a16="http://schemas.microsoft.com/office/drawing/2014/main" id="{EC764BEC-F8CB-D04E-0EDA-BC176659ACF9}"/>
              </a:ext>
            </a:extLst>
          </p:cNvPr>
          <p:cNvSpPr txBox="1"/>
          <p:nvPr/>
        </p:nvSpPr>
        <p:spPr>
          <a:xfrm>
            <a:off x="4948410" y="3777789"/>
            <a:ext cx="22951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Widely used</a:t>
            </a:r>
            <a:endParaRPr sz="1200" dirty="0"/>
          </a:p>
        </p:txBody>
      </p:sp>
      <p:sp>
        <p:nvSpPr>
          <p:cNvPr id="14" name="Google Shape;279;p23">
            <a:extLst>
              <a:ext uri="{FF2B5EF4-FFF2-40B4-BE49-F238E27FC236}">
                <a16:creationId xmlns:a16="http://schemas.microsoft.com/office/drawing/2014/main" id="{0B38E553-F6A3-C346-30B1-00FA7253BCEE}"/>
              </a:ext>
            </a:extLst>
          </p:cNvPr>
          <p:cNvSpPr txBox="1"/>
          <p:nvPr/>
        </p:nvSpPr>
        <p:spPr>
          <a:xfrm>
            <a:off x="4660064" y="4181628"/>
            <a:ext cx="287187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Lacks OO programming</a:t>
            </a:r>
            <a:endParaRPr sz="1200" dirty="0"/>
          </a:p>
        </p:txBody>
      </p:sp>
      <p:sp>
        <p:nvSpPr>
          <p:cNvPr id="15" name="Google Shape;279;p23">
            <a:extLst>
              <a:ext uri="{FF2B5EF4-FFF2-40B4-BE49-F238E27FC236}">
                <a16:creationId xmlns:a16="http://schemas.microsoft.com/office/drawing/2014/main" id="{373ED92E-B9F6-8EF0-4EA7-B3CE983EDE15}"/>
              </a:ext>
            </a:extLst>
          </p:cNvPr>
          <p:cNvSpPr txBox="1"/>
          <p:nvPr/>
        </p:nvSpPr>
        <p:spPr>
          <a:xfrm>
            <a:off x="4948407" y="4585468"/>
            <a:ext cx="22951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and low-level control</a:t>
            </a:r>
            <a:endParaRPr sz="1200" dirty="0"/>
          </a:p>
        </p:txBody>
      </p:sp>
      <p:sp>
        <p:nvSpPr>
          <p:cNvPr id="16" name="Google Shape;279;p23">
            <a:extLst>
              <a:ext uri="{FF2B5EF4-FFF2-40B4-BE49-F238E27FC236}">
                <a16:creationId xmlns:a16="http://schemas.microsoft.com/office/drawing/2014/main" id="{F08F00CB-8474-B9B0-62C7-5C4CB1F90B0E}"/>
              </a:ext>
            </a:extLst>
          </p:cNvPr>
          <p:cNvSpPr txBox="1"/>
          <p:nvPr/>
        </p:nvSpPr>
        <p:spPr>
          <a:xfrm>
            <a:off x="492021" y="3829571"/>
            <a:ext cx="22951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+ OO</a:t>
            </a:r>
            <a:endParaRPr sz="1200" dirty="0"/>
          </a:p>
        </p:txBody>
      </p:sp>
      <p:sp>
        <p:nvSpPr>
          <p:cNvPr id="17" name="Google Shape;279;p23">
            <a:extLst>
              <a:ext uri="{FF2B5EF4-FFF2-40B4-BE49-F238E27FC236}">
                <a16:creationId xmlns:a16="http://schemas.microsoft.com/office/drawing/2014/main" id="{7C61426E-B89A-4AC3-F869-B745A1D47CBB}"/>
              </a:ext>
            </a:extLst>
          </p:cNvPr>
          <p:cNvSpPr txBox="1"/>
          <p:nvPr/>
        </p:nvSpPr>
        <p:spPr>
          <a:xfrm>
            <a:off x="203675" y="4199996"/>
            <a:ext cx="287187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libraries</a:t>
            </a:r>
            <a:endParaRPr sz="1200" dirty="0"/>
          </a:p>
        </p:txBody>
      </p:sp>
      <p:sp>
        <p:nvSpPr>
          <p:cNvPr id="18" name="Google Shape;279;p23">
            <a:extLst>
              <a:ext uri="{FF2B5EF4-FFF2-40B4-BE49-F238E27FC236}">
                <a16:creationId xmlns:a16="http://schemas.microsoft.com/office/drawing/2014/main" id="{7991914A-25BD-85AB-DFB0-AB8215EFD0EE}"/>
              </a:ext>
            </a:extLst>
          </p:cNvPr>
          <p:cNvSpPr txBox="1"/>
          <p:nvPr/>
        </p:nvSpPr>
        <p:spPr>
          <a:xfrm>
            <a:off x="492018" y="4585468"/>
            <a:ext cx="229518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memory is needed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54875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#2</a:t>
            </a:r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IMU Data Acquisition: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r>
              <a:rPr lang="en-US"/>
              <a:t>Implement code to read data from the IMU sensor, specifically capturing gyro and accelerometer measurements. This step is crucial for gathering accurate motion data.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ESP-IDF: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1447"/>
              <a:buNone/>
            </a:pPr>
            <a:r>
              <a:rPr lang="en-US"/>
              <a:t>Leverage the power and flexibility of esp-idf to develop robust and optimized code for interfacing with the IMU sensor. This framework offers comprehensive support and tools tailored for IoT applications, ensuring seamless integration and reliable performance.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Data Logging: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1447"/>
              <a:buNone/>
            </a:pPr>
            <a:r>
              <a:rPr lang="en-US"/>
              <a:t>Develop functionality to store the collected IMU readings into a structured format such as CSV or TXT files. Proper logging ensures data integrity and facilitates further analysis and visualization.</a:t>
            </a:r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#2</a:t>
            </a:r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1787979" y="4585258"/>
            <a:ext cx="1692728" cy="685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C Program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509" y="2455623"/>
            <a:ext cx="2092896" cy="209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6157" y="1598180"/>
            <a:ext cx="790455" cy="85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12745" y="3463240"/>
            <a:ext cx="1410905" cy="1410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6"/>
          <p:cNvGrpSpPr/>
          <p:nvPr/>
        </p:nvGrpSpPr>
        <p:grpSpPr>
          <a:xfrm>
            <a:off x="5323499" y="3000025"/>
            <a:ext cx="2951760" cy="1928133"/>
            <a:chOff x="6055280" y="2955654"/>
            <a:chExt cx="2951760" cy="1928133"/>
          </a:xfrm>
        </p:grpSpPr>
        <p:sp>
          <p:nvSpPr>
            <p:cNvPr id="313" name="Google Shape;313;p26" descr="Shape"/>
            <p:cNvSpPr/>
            <p:nvPr/>
          </p:nvSpPr>
          <p:spPr>
            <a:xfrm>
              <a:off x="6961904" y="2955654"/>
              <a:ext cx="304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4" name="Google Shape;314;p26"/>
            <p:cNvGrpSpPr/>
            <p:nvPr/>
          </p:nvGrpSpPr>
          <p:grpSpPr>
            <a:xfrm>
              <a:off x="6055279" y="3312013"/>
              <a:ext cx="2951760" cy="1571774"/>
              <a:chOff x="5036976" y="3632959"/>
              <a:chExt cx="2951760" cy="1571774"/>
            </a:xfrm>
          </p:grpSpPr>
          <p:grpSp>
            <p:nvGrpSpPr>
              <p:cNvPr id="315" name="Google Shape;315;p26"/>
              <p:cNvGrpSpPr/>
              <p:nvPr/>
            </p:nvGrpSpPr>
            <p:grpSpPr>
              <a:xfrm>
                <a:off x="5097567" y="3632959"/>
                <a:ext cx="2891168" cy="1571774"/>
                <a:chOff x="5097567" y="3632959"/>
                <a:chExt cx="2891168" cy="1571774"/>
              </a:xfrm>
            </p:grpSpPr>
            <p:sp>
              <p:nvSpPr>
                <p:cNvPr id="316" name="Google Shape;316;p26"/>
                <p:cNvSpPr/>
                <p:nvPr/>
              </p:nvSpPr>
              <p:spPr>
                <a:xfrm rot="5400000">
                  <a:off x="5757264" y="2973262"/>
                  <a:ext cx="1571774" cy="2891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774" h="2891168" extrusionOk="0">
                      <a:moveTo>
                        <a:pt x="111933" y="180"/>
                      </a:moveTo>
                      <a:cubicBezTo>
                        <a:pt x="50164" y="180"/>
                        <a:pt x="484" y="49860"/>
                        <a:pt x="484" y="111628"/>
                      </a:cubicBezTo>
                      <a:lnTo>
                        <a:pt x="484" y="2779900"/>
                      </a:lnTo>
                      <a:cubicBezTo>
                        <a:pt x="484" y="2841668"/>
                        <a:pt x="50164" y="2891348"/>
                        <a:pt x="111933" y="2891348"/>
                      </a:cubicBezTo>
                      <a:lnTo>
                        <a:pt x="1460810" y="2891348"/>
                      </a:lnTo>
                      <a:cubicBezTo>
                        <a:pt x="1522579" y="2891348"/>
                        <a:pt x="1572259" y="2841668"/>
                        <a:pt x="1572259" y="2779900"/>
                      </a:cubicBezTo>
                      <a:lnTo>
                        <a:pt x="1572259" y="111628"/>
                      </a:lnTo>
                      <a:cubicBezTo>
                        <a:pt x="1572259" y="49860"/>
                        <a:pt x="1522579" y="180"/>
                        <a:pt x="1460810" y="180"/>
                      </a:cubicBezTo>
                      <a:close/>
                      <a:moveTo>
                        <a:pt x="128296" y="37034"/>
                      </a:moveTo>
                      <a:cubicBezTo>
                        <a:pt x="179100" y="37034"/>
                        <a:pt x="220285" y="78219"/>
                        <a:pt x="220285" y="129023"/>
                      </a:cubicBezTo>
                      <a:cubicBezTo>
                        <a:pt x="220285" y="179828"/>
                        <a:pt x="179100" y="221012"/>
                        <a:pt x="128296" y="221012"/>
                      </a:cubicBezTo>
                      <a:cubicBezTo>
                        <a:pt x="77492" y="221012"/>
                        <a:pt x="36307" y="179828"/>
                        <a:pt x="36307" y="129023"/>
                      </a:cubicBezTo>
                      <a:cubicBezTo>
                        <a:pt x="36307" y="78219"/>
                        <a:pt x="77492" y="37034"/>
                        <a:pt x="128296" y="37034"/>
                      </a:cubicBezTo>
                      <a:close/>
                      <a:moveTo>
                        <a:pt x="1438845" y="40233"/>
                      </a:moveTo>
                      <a:cubicBezTo>
                        <a:pt x="1489649" y="40233"/>
                        <a:pt x="1530834" y="81418"/>
                        <a:pt x="1530834" y="132222"/>
                      </a:cubicBezTo>
                      <a:cubicBezTo>
                        <a:pt x="1530834" y="183026"/>
                        <a:pt x="1489649" y="224211"/>
                        <a:pt x="1438845" y="224211"/>
                      </a:cubicBezTo>
                      <a:cubicBezTo>
                        <a:pt x="1388041" y="224211"/>
                        <a:pt x="1346856" y="183026"/>
                        <a:pt x="1346856" y="132222"/>
                      </a:cubicBezTo>
                      <a:cubicBezTo>
                        <a:pt x="1346856" y="81418"/>
                        <a:pt x="1388041" y="40233"/>
                        <a:pt x="1438845" y="40233"/>
                      </a:cubicBezTo>
                      <a:close/>
                      <a:moveTo>
                        <a:pt x="128296" y="2634796"/>
                      </a:moveTo>
                      <a:cubicBezTo>
                        <a:pt x="128989" y="2634788"/>
                        <a:pt x="129682" y="2634788"/>
                        <a:pt x="130375" y="2634796"/>
                      </a:cubicBezTo>
                      <a:cubicBezTo>
                        <a:pt x="181179" y="2634796"/>
                        <a:pt x="222364" y="2675981"/>
                        <a:pt x="222364" y="2726785"/>
                      </a:cubicBezTo>
                      <a:cubicBezTo>
                        <a:pt x="222364" y="2777589"/>
                        <a:pt x="181179" y="2818774"/>
                        <a:pt x="130375" y="2818774"/>
                      </a:cubicBezTo>
                      <a:cubicBezTo>
                        <a:pt x="79570" y="2818774"/>
                        <a:pt x="38386" y="2777589"/>
                        <a:pt x="38386" y="2726785"/>
                      </a:cubicBezTo>
                      <a:cubicBezTo>
                        <a:pt x="38373" y="2676776"/>
                        <a:pt x="78314" y="2635918"/>
                        <a:pt x="128311" y="2634796"/>
                      </a:cubicBezTo>
                      <a:close/>
                      <a:moveTo>
                        <a:pt x="1435897" y="2637995"/>
                      </a:moveTo>
                      <a:cubicBezTo>
                        <a:pt x="1435906" y="2637995"/>
                        <a:pt x="1435915" y="2637995"/>
                        <a:pt x="1435925" y="2637995"/>
                      </a:cubicBezTo>
                      <a:cubicBezTo>
                        <a:pt x="1436608" y="2637987"/>
                        <a:pt x="1437291" y="2637987"/>
                        <a:pt x="1437974" y="2637995"/>
                      </a:cubicBezTo>
                      <a:cubicBezTo>
                        <a:pt x="1488778" y="2637995"/>
                        <a:pt x="1529963" y="2679180"/>
                        <a:pt x="1529963" y="2729984"/>
                      </a:cubicBezTo>
                      <a:cubicBezTo>
                        <a:pt x="1529963" y="2780788"/>
                        <a:pt x="1488778" y="2821973"/>
                        <a:pt x="1437974" y="2821973"/>
                      </a:cubicBezTo>
                      <a:cubicBezTo>
                        <a:pt x="1387170" y="2821973"/>
                        <a:pt x="1345985" y="2780788"/>
                        <a:pt x="1345985" y="2729984"/>
                      </a:cubicBezTo>
                      <a:cubicBezTo>
                        <a:pt x="1345972" y="2679975"/>
                        <a:pt x="1385914" y="2639117"/>
                        <a:pt x="1435910" y="263799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14700" cap="flat" cmpd="sng">
                  <a:solidFill>
                    <a:srgbClr val="4D4D4D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26"/>
                <p:cNvSpPr/>
                <p:nvPr/>
              </p:nvSpPr>
              <p:spPr>
                <a:xfrm rot="5400000">
                  <a:off x="6599317" y="3871040"/>
                  <a:ext cx="967064" cy="108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64" h="1080576" extrusionOk="0">
                      <a:moveTo>
                        <a:pt x="636" y="214"/>
                      </a:moveTo>
                      <a:lnTo>
                        <a:pt x="967701" y="214"/>
                      </a:lnTo>
                      <a:lnTo>
                        <a:pt x="967701" y="1080791"/>
                      </a:lnTo>
                      <a:lnTo>
                        <a:pt x="636" y="1080791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18" name="Google Shape;318;p26"/>
                <p:cNvGrpSpPr/>
                <p:nvPr/>
              </p:nvGrpSpPr>
              <p:grpSpPr>
                <a:xfrm>
                  <a:off x="5643752" y="3917477"/>
                  <a:ext cx="295868" cy="405253"/>
                  <a:chOff x="5643752" y="3917477"/>
                  <a:chExt cx="295868" cy="405253"/>
                </a:xfrm>
              </p:grpSpPr>
              <p:sp>
                <p:nvSpPr>
                  <p:cNvPr id="319" name="Google Shape;319;p26"/>
                  <p:cNvSpPr/>
                  <p:nvPr/>
                </p:nvSpPr>
                <p:spPr>
                  <a:xfrm rot="5400000">
                    <a:off x="5742743" y="3885855"/>
                    <a:ext cx="106288" cy="16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88" h="169531" extrusionOk="0">
                        <a:moveTo>
                          <a:pt x="305" y="3"/>
                        </a:moveTo>
                        <a:lnTo>
                          <a:pt x="106594" y="3"/>
                        </a:lnTo>
                        <a:lnTo>
                          <a:pt x="106594" y="169534"/>
                        </a:lnTo>
                        <a:lnTo>
                          <a:pt x="305" y="169534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" name="Google Shape;320;p26"/>
                  <p:cNvSpPr/>
                  <p:nvPr/>
                </p:nvSpPr>
                <p:spPr>
                  <a:xfrm rot="5400000">
                    <a:off x="5868417" y="4245630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319" y="95"/>
                        </a:moveTo>
                        <a:lnTo>
                          <a:pt x="97467" y="95"/>
                        </a:lnTo>
                        <a:lnTo>
                          <a:pt x="97467" y="45353"/>
                        </a:lnTo>
                        <a:lnTo>
                          <a:pt x="319" y="45353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" name="Google Shape;321;p26"/>
                  <p:cNvSpPr/>
                  <p:nvPr/>
                </p:nvSpPr>
                <p:spPr>
                  <a:xfrm rot="5400000">
                    <a:off x="5750482" y="4248578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86" y="88"/>
                        </a:moveTo>
                        <a:lnTo>
                          <a:pt x="97434" y="88"/>
                        </a:lnTo>
                        <a:lnTo>
                          <a:pt x="97434" y="45345"/>
                        </a:lnTo>
                        <a:lnTo>
                          <a:pt x="286" y="4534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" name="Google Shape;322;p26"/>
                  <p:cNvSpPr/>
                  <p:nvPr/>
                </p:nvSpPr>
                <p:spPr>
                  <a:xfrm rot="5400000">
                    <a:off x="5617806" y="4251527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48" y="80"/>
                        </a:moveTo>
                        <a:lnTo>
                          <a:pt x="97397" y="80"/>
                        </a:lnTo>
                        <a:lnTo>
                          <a:pt x="97397" y="45337"/>
                        </a:lnTo>
                        <a:lnTo>
                          <a:pt x="248" y="45337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3" name="Google Shape;323;p26"/>
                <p:cNvSpPr/>
                <p:nvPr/>
              </p:nvSpPr>
              <p:spPr>
                <a:xfrm rot="5400000">
                  <a:off x="5683849" y="3941801"/>
                  <a:ext cx="206385" cy="36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385" h="364123" extrusionOk="0">
                      <a:moveTo>
                        <a:pt x="292" y="46"/>
                      </a:moveTo>
                      <a:lnTo>
                        <a:pt x="206678" y="46"/>
                      </a:lnTo>
                      <a:lnTo>
                        <a:pt x="206678" y="364169"/>
                      </a:lnTo>
                      <a:lnTo>
                        <a:pt x="292" y="364169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4" name="Google Shape;324;p26"/>
              <p:cNvGrpSpPr/>
              <p:nvPr/>
            </p:nvGrpSpPr>
            <p:grpSpPr>
              <a:xfrm>
                <a:off x="5144004" y="4747442"/>
                <a:ext cx="308694" cy="163634"/>
                <a:chOff x="5144004" y="4747442"/>
                <a:chExt cx="308694" cy="163634"/>
              </a:xfrm>
            </p:grpSpPr>
            <p:sp>
              <p:nvSpPr>
                <p:cNvPr id="325" name="Google Shape;325;p26"/>
                <p:cNvSpPr/>
                <p:nvPr/>
              </p:nvSpPr>
              <p:spPr>
                <a:xfrm rot="5400000">
                  <a:off x="5224199" y="4755845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07" y="211"/>
                      </a:moveTo>
                      <a:lnTo>
                        <a:pt x="163742" y="211"/>
                      </a:lnTo>
                      <a:lnTo>
                        <a:pt x="163742" y="147040"/>
                      </a:lnTo>
                      <a:lnTo>
                        <a:pt x="107" y="147040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26"/>
                <p:cNvSpPr/>
                <p:nvPr/>
              </p:nvSpPr>
              <p:spPr>
                <a:xfrm rot="5400000">
                  <a:off x="5254420" y="4778695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10" y="51513"/>
                      </a:moveTo>
                      <a:cubicBezTo>
                        <a:pt x="102710" y="79846"/>
                        <a:pt x="79742" y="102814"/>
                        <a:pt x="51409" y="102814"/>
                      </a:cubicBezTo>
                      <a:cubicBezTo>
                        <a:pt x="23076" y="102814"/>
                        <a:pt x="107" y="79846"/>
                        <a:pt x="107" y="51513"/>
                      </a:cubicBezTo>
                      <a:cubicBezTo>
                        <a:pt x="107" y="23180"/>
                        <a:pt x="23076" y="211"/>
                        <a:pt x="51409" y="211"/>
                      </a:cubicBezTo>
                      <a:cubicBezTo>
                        <a:pt x="79742" y="211"/>
                        <a:pt x="102710" y="23180"/>
                        <a:pt x="102710" y="51513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27" name="Google Shape;327;p26"/>
                <p:cNvGrpSpPr/>
                <p:nvPr/>
              </p:nvGrpSpPr>
              <p:grpSpPr>
                <a:xfrm>
                  <a:off x="5144004" y="4758398"/>
                  <a:ext cx="308694" cy="141708"/>
                  <a:chOff x="5144004" y="4758398"/>
                  <a:chExt cx="308694" cy="141708"/>
                </a:xfrm>
              </p:grpSpPr>
              <p:sp>
                <p:nvSpPr>
                  <p:cNvPr id="328" name="Google Shape;328;p26"/>
                  <p:cNvSpPr/>
                  <p:nvPr/>
                </p:nvSpPr>
                <p:spPr>
                  <a:xfrm rot="5400000">
                    <a:off x="5156018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25" y="189"/>
                        </a:moveTo>
                        <a:lnTo>
                          <a:pt x="71" y="189"/>
                        </a:lnTo>
                        <a:lnTo>
                          <a:pt x="71" y="24365"/>
                        </a:lnTo>
                        <a:cubicBezTo>
                          <a:pt x="71" y="35186"/>
                          <a:pt x="8842" y="43972"/>
                          <a:pt x="19678" y="43972"/>
                        </a:cubicBezTo>
                        <a:lnTo>
                          <a:pt x="19824" y="4397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9" name="Google Shape;329;p26"/>
                  <p:cNvSpPr/>
                  <p:nvPr/>
                </p:nvSpPr>
                <p:spPr>
                  <a:xfrm rot="5400000">
                    <a:off x="5420929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99" y="43990"/>
                        </a:moveTo>
                        <a:lnTo>
                          <a:pt x="145" y="43990"/>
                        </a:lnTo>
                        <a:lnTo>
                          <a:pt x="145" y="19813"/>
                        </a:lnTo>
                        <a:cubicBezTo>
                          <a:pt x="145" y="8993"/>
                          <a:pt x="8917" y="207"/>
                          <a:pt x="19752" y="207"/>
                        </a:cubicBezTo>
                        <a:lnTo>
                          <a:pt x="19898" y="207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0" name="Google Shape;330;p26"/>
                  <p:cNvSpPr/>
                  <p:nvPr/>
                </p:nvSpPr>
                <p:spPr>
                  <a:xfrm rot="5400000">
                    <a:off x="5130146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68" y="204"/>
                        </a:moveTo>
                        <a:lnTo>
                          <a:pt x="77168" y="204"/>
                        </a:lnTo>
                        <a:lnTo>
                          <a:pt x="77168" y="38385"/>
                        </a:lnTo>
                        <a:lnTo>
                          <a:pt x="68" y="3838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1" name="Google Shape;331;p26"/>
                  <p:cNvSpPr/>
                  <p:nvPr/>
                </p:nvSpPr>
                <p:spPr>
                  <a:xfrm rot="5400000">
                    <a:off x="5380757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39" y="221"/>
                        </a:moveTo>
                        <a:lnTo>
                          <a:pt x="77238" y="221"/>
                        </a:lnTo>
                        <a:lnTo>
                          <a:pt x="77238" y="38402"/>
                        </a:lnTo>
                        <a:lnTo>
                          <a:pt x="139" y="3840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26"/>
                  <p:cNvSpPr/>
                  <p:nvPr/>
                </p:nvSpPr>
                <p:spPr>
                  <a:xfrm rot="5400000">
                    <a:off x="5315301" y="4801306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264" y="5403"/>
                        </a:moveTo>
                        <a:cubicBezTo>
                          <a:pt x="91178" y="5403"/>
                          <a:pt x="92063" y="5768"/>
                          <a:pt x="92711" y="6408"/>
                        </a:cubicBezTo>
                        <a:cubicBezTo>
                          <a:pt x="93351" y="7066"/>
                          <a:pt x="93717" y="7941"/>
                          <a:pt x="93717" y="8870"/>
                        </a:cubicBezTo>
                        <a:cubicBezTo>
                          <a:pt x="93717" y="10845"/>
                          <a:pt x="94502" y="12747"/>
                          <a:pt x="95913" y="14148"/>
                        </a:cubicBezTo>
                        <a:cubicBezTo>
                          <a:pt x="97321" y="15536"/>
                          <a:pt x="99215" y="16329"/>
                          <a:pt x="101191" y="16329"/>
                        </a:cubicBezTo>
                        <a:lnTo>
                          <a:pt x="101539" y="16329"/>
                        </a:lnTo>
                        <a:cubicBezTo>
                          <a:pt x="103617" y="16329"/>
                          <a:pt x="105622" y="15507"/>
                          <a:pt x="107082" y="14044"/>
                        </a:cubicBezTo>
                        <a:cubicBezTo>
                          <a:pt x="108541" y="12582"/>
                          <a:pt x="109367" y="10595"/>
                          <a:pt x="109367" y="8531"/>
                        </a:cubicBezTo>
                        <a:lnTo>
                          <a:pt x="109367" y="216"/>
                        </a:lnTo>
                        <a:lnTo>
                          <a:pt x="141209" y="216"/>
                        </a:lnTo>
                        <a:lnTo>
                          <a:pt x="141209" y="45769"/>
                        </a:lnTo>
                        <a:lnTo>
                          <a:pt x="116295" y="45769"/>
                        </a:lnTo>
                        <a:lnTo>
                          <a:pt x="116295" y="56737"/>
                        </a:lnTo>
                        <a:lnTo>
                          <a:pt x="84453" y="56737"/>
                        </a:lnTo>
                        <a:lnTo>
                          <a:pt x="84453" y="50958"/>
                        </a:lnTo>
                        <a:lnTo>
                          <a:pt x="56886" y="50958"/>
                        </a:lnTo>
                        <a:lnTo>
                          <a:pt x="56886" y="56737"/>
                        </a:lnTo>
                        <a:lnTo>
                          <a:pt x="25043" y="56737"/>
                        </a:lnTo>
                        <a:lnTo>
                          <a:pt x="25043" y="45769"/>
                        </a:lnTo>
                        <a:lnTo>
                          <a:pt x="130" y="45769"/>
                        </a:lnTo>
                        <a:lnTo>
                          <a:pt x="130" y="216"/>
                        </a:lnTo>
                        <a:lnTo>
                          <a:pt x="31972" y="216"/>
                        </a:lnTo>
                        <a:lnTo>
                          <a:pt x="31972" y="8531"/>
                        </a:lnTo>
                        <a:cubicBezTo>
                          <a:pt x="31972" y="10595"/>
                          <a:pt x="32795" y="12585"/>
                          <a:pt x="34257" y="14044"/>
                        </a:cubicBezTo>
                        <a:cubicBezTo>
                          <a:pt x="35719" y="15504"/>
                          <a:pt x="37707" y="16329"/>
                          <a:pt x="39800" y="16329"/>
                        </a:cubicBezTo>
                        <a:lnTo>
                          <a:pt x="40148" y="16329"/>
                        </a:lnTo>
                        <a:cubicBezTo>
                          <a:pt x="42138" y="16329"/>
                          <a:pt x="44025" y="15544"/>
                          <a:pt x="45425" y="14148"/>
                        </a:cubicBezTo>
                        <a:cubicBezTo>
                          <a:pt x="46833" y="12740"/>
                          <a:pt x="47622" y="10845"/>
                          <a:pt x="47622" y="8870"/>
                        </a:cubicBezTo>
                        <a:cubicBezTo>
                          <a:pt x="47622" y="7938"/>
                          <a:pt x="47988" y="7057"/>
                          <a:pt x="48627" y="6408"/>
                        </a:cubicBezTo>
                        <a:cubicBezTo>
                          <a:pt x="49285" y="5768"/>
                          <a:pt x="50160" y="5403"/>
                          <a:pt x="51089" y="5403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26"/>
                  <p:cNvSpPr/>
                  <p:nvPr/>
                </p:nvSpPr>
                <p:spPr>
                  <a:xfrm rot="5400000">
                    <a:off x="5140331" y="4800670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40" y="51556"/>
                        </a:moveTo>
                        <a:cubicBezTo>
                          <a:pt x="50109" y="51556"/>
                          <a:pt x="49227" y="51191"/>
                          <a:pt x="48578" y="50533"/>
                        </a:cubicBezTo>
                        <a:cubicBezTo>
                          <a:pt x="47938" y="49893"/>
                          <a:pt x="47573" y="49015"/>
                          <a:pt x="47573" y="48086"/>
                        </a:cubicBezTo>
                        <a:cubicBezTo>
                          <a:pt x="47573" y="46110"/>
                          <a:pt x="46787" y="44209"/>
                          <a:pt x="45376" y="42808"/>
                        </a:cubicBezTo>
                        <a:cubicBezTo>
                          <a:pt x="43968" y="41400"/>
                          <a:pt x="42089" y="40612"/>
                          <a:pt x="40099" y="40612"/>
                        </a:cubicBezTo>
                        <a:lnTo>
                          <a:pt x="39751" y="40612"/>
                        </a:lnTo>
                        <a:cubicBezTo>
                          <a:pt x="37672" y="40612"/>
                          <a:pt x="35667" y="41434"/>
                          <a:pt x="34208" y="42912"/>
                        </a:cubicBezTo>
                        <a:cubicBezTo>
                          <a:pt x="32746" y="44374"/>
                          <a:pt x="31923" y="46361"/>
                          <a:pt x="31923" y="48425"/>
                        </a:cubicBezTo>
                        <a:lnTo>
                          <a:pt x="31923" y="56739"/>
                        </a:lnTo>
                        <a:lnTo>
                          <a:pt x="81" y="56739"/>
                        </a:lnTo>
                        <a:lnTo>
                          <a:pt x="81" y="11187"/>
                        </a:lnTo>
                        <a:lnTo>
                          <a:pt x="24994" y="11187"/>
                        </a:lnTo>
                        <a:lnTo>
                          <a:pt x="24994" y="204"/>
                        </a:lnTo>
                        <a:lnTo>
                          <a:pt x="56837" y="204"/>
                        </a:lnTo>
                        <a:lnTo>
                          <a:pt x="56837" y="5998"/>
                        </a:lnTo>
                        <a:lnTo>
                          <a:pt x="84404" y="5998"/>
                        </a:lnTo>
                        <a:lnTo>
                          <a:pt x="84404" y="204"/>
                        </a:lnTo>
                        <a:lnTo>
                          <a:pt x="116246" y="204"/>
                        </a:lnTo>
                        <a:lnTo>
                          <a:pt x="116246" y="11187"/>
                        </a:lnTo>
                        <a:lnTo>
                          <a:pt x="141160" y="11187"/>
                        </a:lnTo>
                        <a:lnTo>
                          <a:pt x="141160" y="56739"/>
                        </a:lnTo>
                        <a:lnTo>
                          <a:pt x="109318" y="56739"/>
                        </a:lnTo>
                        <a:lnTo>
                          <a:pt x="109318" y="48425"/>
                        </a:lnTo>
                        <a:cubicBezTo>
                          <a:pt x="109318" y="46361"/>
                          <a:pt x="108495" y="44371"/>
                          <a:pt x="107033" y="42912"/>
                        </a:cubicBezTo>
                        <a:cubicBezTo>
                          <a:pt x="105570" y="41437"/>
                          <a:pt x="103583" y="40612"/>
                          <a:pt x="101490" y="40612"/>
                        </a:cubicBezTo>
                        <a:lnTo>
                          <a:pt x="101142" y="40612"/>
                        </a:lnTo>
                        <a:cubicBezTo>
                          <a:pt x="99166" y="40612"/>
                          <a:pt x="97265" y="41398"/>
                          <a:pt x="95864" y="42808"/>
                        </a:cubicBezTo>
                        <a:cubicBezTo>
                          <a:pt x="94464" y="44219"/>
                          <a:pt x="93668" y="46110"/>
                          <a:pt x="93668" y="48086"/>
                        </a:cubicBezTo>
                        <a:cubicBezTo>
                          <a:pt x="93668" y="49018"/>
                          <a:pt x="93302" y="49899"/>
                          <a:pt x="92662" y="50533"/>
                        </a:cubicBezTo>
                        <a:cubicBezTo>
                          <a:pt x="92005" y="51191"/>
                          <a:pt x="91129" y="51556"/>
                          <a:pt x="90215" y="5155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34" name="Google Shape;334;p26"/>
              <p:cNvGrpSpPr/>
              <p:nvPr/>
            </p:nvGrpSpPr>
            <p:grpSpPr>
              <a:xfrm>
                <a:off x="5129262" y="3923373"/>
                <a:ext cx="294394" cy="163634"/>
                <a:chOff x="5129262" y="3923373"/>
                <a:chExt cx="294394" cy="163634"/>
              </a:xfrm>
            </p:grpSpPr>
            <p:sp>
              <p:nvSpPr>
                <p:cNvPr id="335" name="Google Shape;335;p26"/>
                <p:cNvSpPr/>
                <p:nvPr/>
              </p:nvSpPr>
              <p:spPr>
                <a:xfrm rot="5400000">
                  <a:off x="5194715" y="3931776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59" y="-20"/>
                      </a:moveTo>
                      <a:lnTo>
                        <a:pt x="163793" y="-20"/>
                      </a:lnTo>
                      <a:lnTo>
                        <a:pt x="163793" y="146808"/>
                      </a:lnTo>
                      <a:lnTo>
                        <a:pt x="159" y="146808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26"/>
                <p:cNvSpPr/>
                <p:nvPr/>
              </p:nvSpPr>
              <p:spPr>
                <a:xfrm rot="5400000">
                  <a:off x="5224936" y="3954626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62" y="51281"/>
                      </a:moveTo>
                      <a:cubicBezTo>
                        <a:pt x="102762" y="79615"/>
                        <a:pt x="79793" y="102583"/>
                        <a:pt x="51460" y="102583"/>
                      </a:cubicBezTo>
                      <a:cubicBezTo>
                        <a:pt x="23127" y="102583"/>
                        <a:pt x="159" y="79615"/>
                        <a:pt x="159" y="51281"/>
                      </a:cubicBezTo>
                      <a:cubicBezTo>
                        <a:pt x="159" y="22948"/>
                        <a:pt x="23127" y="-20"/>
                        <a:pt x="51460" y="-20"/>
                      </a:cubicBezTo>
                      <a:cubicBezTo>
                        <a:pt x="79793" y="-20"/>
                        <a:pt x="102762" y="22948"/>
                        <a:pt x="102762" y="51281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7" name="Google Shape;337;p26"/>
                <p:cNvGrpSpPr/>
                <p:nvPr/>
              </p:nvGrpSpPr>
              <p:grpSpPr>
                <a:xfrm>
                  <a:off x="5129262" y="3933484"/>
                  <a:ext cx="294394" cy="141925"/>
                  <a:chOff x="5129262" y="3933484"/>
                  <a:chExt cx="294394" cy="141925"/>
                </a:xfrm>
              </p:grpSpPr>
              <p:sp>
                <p:nvSpPr>
                  <p:cNvPr id="338" name="Google Shape;338;p26"/>
                  <p:cNvSpPr/>
                  <p:nvPr/>
                </p:nvSpPr>
                <p:spPr>
                  <a:xfrm rot="5400000">
                    <a:off x="5141276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81" y="-42"/>
                        </a:moveTo>
                        <a:lnTo>
                          <a:pt x="127" y="-42"/>
                        </a:lnTo>
                        <a:lnTo>
                          <a:pt x="127" y="24135"/>
                        </a:lnTo>
                        <a:cubicBezTo>
                          <a:pt x="127" y="34955"/>
                          <a:pt x="8898" y="43742"/>
                          <a:pt x="19734" y="43742"/>
                        </a:cubicBezTo>
                        <a:lnTo>
                          <a:pt x="19879" y="4374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" name="Google Shape;339;p26"/>
                  <p:cNvSpPr/>
                  <p:nvPr/>
                </p:nvSpPr>
                <p:spPr>
                  <a:xfrm rot="5400000">
                    <a:off x="5391445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951" y="43759"/>
                        </a:moveTo>
                        <a:lnTo>
                          <a:pt x="197" y="43759"/>
                        </a:lnTo>
                        <a:lnTo>
                          <a:pt x="197" y="19582"/>
                        </a:lnTo>
                        <a:cubicBezTo>
                          <a:pt x="197" y="8762"/>
                          <a:pt x="8968" y="-25"/>
                          <a:pt x="19804" y="-25"/>
                        </a:cubicBezTo>
                        <a:lnTo>
                          <a:pt x="19950" y="-2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26"/>
                  <p:cNvSpPr/>
                  <p:nvPr/>
                </p:nvSpPr>
                <p:spPr>
                  <a:xfrm rot="5400000">
                    <a:off x="5115404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24" y="-27"/>
                        </a:moveTo>
                        <a:lnTo>
                          <a:pt x="77224" y="-27"/>
                        </a:lnTo>
                        <a:lnTo>
                          <a:pt x="77224" y="38154"/>
                        </a:lnTo>
                        <a:lnTo>
                          <a:pt x="124" y="38154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26"/>
                  <p:cNvSpPr/>
                  <p:nvPr/>
                </p:nvSpPr>
                <p:spPr>
                  <a:xfrm rot="5400000">
                    <a:off x="5366015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94" y="-10"/>
                        </a:moveTo>
                        <a:lnTo>
                          <a:pt x="77294" y="-10"/>
                        </a:lnTo>
                        <a:lnTo>
                          <a:pt x="77294" y="38171"/>
                        </a:lnTo>
                        <a:lnTo>
                          <a:pt x="194" y="38171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26"/>
                  <p:cNvSpPr/>
                  <p:nvPr/>
                </p:nvSpPr>
                <p:spPr>
                  <a:xfrm rot="5400000">
                    <a:off x="5285817" y="3975763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316" y="5171"/>
                        </a:moveTo>
                        <a:cubicBezTo>
                          <a:pt x="91230" y="5171"/>
                          <a:pt x="92114" y="5537"/>
                          <a:pt x="92763" y="6177"/>
                        </a:cubicBezTo>
                        <a:cubicBezTo>
                          <a:pt x="93403" y="6834"/>
                          <a:pt x="93768" y="7710"/>
                          <a:pt x="93768" y="8638"/>
                        </a:cubicBezTo>
                        <a:cubicBezTo>
                          <a:pt x="93768" y="10614"/>
                          <a:pt x="94554" y="12515"/>
                          <a:pt x="95965" y="13916"/>
                        </a:cubicBezTo>
                        <a:cubicBezTo>
                          <a:pt x="97373" y="15305"/>
                          <a:pt x="99267" y="16098"/>
                          <a:pt x="101243" y="16098"/>
                        </a:cubicBezTo>
                        <a:lnTo>
                          <a:pt x="101590" y="16098"/>
                        </a:lnTo>
                        <a:cubicBezTo>
                          <a:pt x="103669" y="16098"/>
                          <a:pt x="105674" y="15275"/>
                          <a:pt x="107133" y="13813"/>
                        </a:cubicBezTo>
                        <a:cubicBezTo>
                          <a:pt x="108593" y="12350"/>
                          <a:pt x="109418" y="10363"/>
                          <a:pt x="109418" y="8299"/>
                        </a:cubicBezTo>
                        <a:lnTo>
                          <a:pt x="109418" y="-15"/>
                        </a:lnTo>
                        <a:lnTo>
                          <a:pt x="141261" y="-15"/>
                        </a:lnTo>
                        <a:lnTo>
                          <a:pt x="141261" y="45537"/>
                        </a:lnTo>
                        <a:lnTo>
                          <a:pt x="116347" y="45537"/>
                        </a:lnTo>
                        <a:lnTo>
                          <a:pt x="116347" y="56505"/>
                        </a:lnTo>
                        <a:lnTo>
                          <a:pt x="84505" y="56505"/>
                        </a:lnTo>
                        <a:lnTo>
                          <a:pt x="84505" y="50726"/>
                        </a:lnTo>
                        <a:lnTo>
                          <a:pt x="56937" y="50726"/>
                        </a:lnTo>
                        <a:lnTo>
                          <a:pt x="56937" y="56505"/>
                        </a:lnTo>
                        <a:lnTo>
                          <a:pt x="25095" y="56505"/>
                        </a:lnTo>
                        <a:lnTo>
                          <a:pt x="25095" y="45537"/>
                        </a:lnTo>
                        <a:lnTo>
                          <a:pt x="181" y="45537"/>
                        </a:lnTo>
                        <a:lnTo>
                          <a:pt x="181" y="-15"/>
                        </a:lnTo>
                        <a:lnTo>
                          <a:pt x="32024" y="-15"/>
                        </a:lnTo>
                        <a:lnTo>
                          <a:pt x="32024" y="8299"/>
                        </a:lnTo>
                        <a:cubicBezTo>
                          <a:pt x="32024" y="10363"/>
                          <a:pt x="32846" y="12353"/>
                          <a:pt x="34309" y="13813"/>
                        </a:cubicBezTo>
                        <a:cubicBezTo>
                          <a:pt x="35771" y="15272"/>
                          <a:pt x="37758" y="16098"/>
                          <a:pt x="39852" y="16098"/>
                        </a:cubicBezTo>
                        <a:lnTo>
                          <a:pt x="40200" y="16098"/>
                        </a:lnTo>
                        <a:cubicBezTo>
                          <a:pt x="42190" y="16098"/>
                          <a:pt x="44077" y="15312"/>
                          <a:pt x="45477" y="13916"/>
                        </a:cubicBezTo>
                        <a:cubicBezTo>
                          <a:pt x="46885" y="12508"/>
                          <a:pt x="47674" y="10614"/>
                          <a:pt x="47674" y="8638"/>
                        </a:cubicBezTo>
                        <a:cubicBezTo>
                          <a:pt x="47674" y="7707"/>
                          <a:pt x="48039" y="6825"/>
                          <a:pt x="48679" y="6177"/>
                        </a:cubicBezTo>
                        <a:cubicBezTo>
                          <a:pt x="49337" y="5537"/>
                          <a:pt x="50212" y="5171"/>
                          <a:pt x="51141" y="5171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26"/>
                  <p:cNvSpPr/>
                  <p:nvPr/>
                </p:nvSpPr>
                <p:spPr>
                  <a:xfrm rot="5400000">
                    <a:off x="5125589" y="3976602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96" y="51326"/>
                        </a:moveTo>
                        <a:cubicBezTo>
                          <a:pt x="50164" y="51326"/>
                          <a:pt x="49283" y="50960"/>
                          <a:pt x="48634" y="50303"/>
                        </a:cubicBezTo>
                        <a:cubicBezTo>
                          <a:pt x="47994" y="49663"/>
                          <a:pt x="47629" y="48784"/>
                          <a:pt x="47629" y="47856"/>
                        </a:cubicBezTo>
                        <a:cubicBezTo>
                          <a:pt x="47629" y="45880"/>
                          <a:pt x="46843" y="43979"/>
                          <a:pt x="45432" y="42578"/>
                        </a:cubicBezTo>
                        <a:cubicBezTo>
                          <a:pt x="44024" y="41170"/>
                          <a:pt x="42145" y="40382"/>
                          <a:pt x="40155" y="40382"/>
                        </a:cubicBezTo>
                        <a:lnTo>
                          <a:pt x="39807" y="40382"/>
                        </a:lnTo>
                        <a:cubicBezTo>
                          <a:pt x="37728" y="40382"/>
                          <a:pt x="35723" y="41204"/>
                          <a:pt x="34264" y="42681"/>
                        </a:cubicBezTo>
                        <a:cubicBezTo>
                          <a:pt x="32801" y="44144"/>
                          <a:pt x="31979" y="46131"/>
                          <a:pt x="31979" y="48195"/>
                        </a:cubicBezTo>
                        <a:lnTo>
                          <a:pt x="31979" y="56509"/>
                        </a:lnTo>
                        <a:lnTo>
                          <a:pt x="136" y="56509"/>
                        </a:lnTo>
                        <a:lnTo>
                          <a:pt x="136" y="10957"/>
                        </a:lnTo>
                        <a:lnTo>
                          <a:pt x="25050" y="10957"/>
                        </a:lnTo>
                        <a:lnTo>
                          <a:pt x="25050" y="-26"/>
                        </a:lnTo>
                        <a:lnTo>
                          <a:pt x="56892" y="-26"/>
                        </a:lnTo>
                        <a:lnTo>
                          <a:pt x="56892" y="5768"/>
                        </a:lnTo>
                        <a:lnTo>
                          <a:pt x="84460" y="5768"/>
                        </a:lnTo>
                        <a:lnTo>
                          <a:pt x="84460" y="-26"/>
                        </a:lnTo>
                        <a:lnTo>
                          <a:pt x="116302" y="-26"/>
                        </a:lnTo>
                        <a:lnTo>
                          <a:pt x="116302" y="10957"/>
                        </a:lnTo>
                        <a:lnTo>
                          <a:pt x="141216" y="10957"/>
                        </a:lnTo>
                        <a:lnTo>
                          <a:pt x="141216" y="56509"/>
                        </a:lnTo>
                        <a:lnTo>
                          <a:pt x="109373" y="56509"/>
                        </a:lnTo>
                        <a:lnTo>
                          <a:pt x="109373" y="48195"/>
                        </a:lnTo>
                        <a:cubicBezTo>
                          <a:pt x="109373" y="46131"/>
                          <a:pt x="108551" y="44141"/>
                          <a:pt x="107088" y="42681"/>
                        </a:cubicBezTo>
                        <a:cubicBezTo>
                          <a:pt x="105626" y="41207"/>
                          <a:pt x="103639" y="40382"/>
                          <a:pt x="101545" y="40382"/>
                        </a:cubicBezTo>
                        <a:lnTo>
                          <a:pt x="101198" y="40382"/>
                        </a:lnTo>
                        <a:cubicBezTo>
                          <a:pt x="99222" y="40382"/>
                          <a:pt x="97320" y="41167"/>
                          <a:pt x="95920" y="42578"/>
                        </a:cubicBezTo>
                        <a:cubicBezTo>
                          <a:pt x="94520" y="43989"/>
                          <a:pt x="93723" y="45880"/>
                          <a:pt x="93723" y="47856"/>
                        </a:cubicBezTo>
                        <a:cubicBezTo>
                          <a:pt x="93723" y="48787"/>
                          <a:pt x="93358" y="49669"/>
                          <a:pt x="92718" y="50303"/>
                        </a:cubicBezTo>
                        <a:cubicBezTo>
                          <a:pt x="92061" y="50960"/>
                          <a:pt x="91185" y="51326"/>
                          <a:pt x="90271" y="5132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44" name="Google Shape;344;p26"/>
              <p:cNvSpPr/>
              <p:nvPr/>
            </p:nvSpPr>
            <p:spPr>
              <a:xfrm rot="5400000">
                <a:off x="4997099" y="4231777"/>
                <a:ext cx="436354" cy="356601"/>
              </a:xfrm>
              <a:custGeom>
                <a:avLst/>
                <a:gdLst/>
                <a:ahLst/>
                <a:cxnLst/>
                <a:rect l="l" t="t" r="r" b="b"/>
                <a:pathLst>
                  <a:path w="436354" h="356601" extrusionOk="0">
                    <a:moveTo>
                      <a:pt x="420028" y="309070"/>
                    </a:moveTo>
                    <a:lnTo>
                      <a:pt x="435655" y="342092"/>
                    </a:lnTo>
                    <a:cubicBezTo>
                      <a:pt x="436614" y="344185"/>
                      <a:pt x="436732" y="346544"/>
                      <a:pt x="435960" y="348696"/>
                    </a:cubicBezTo>
                    <a:cubicBezTo>
                      <a:pt x="435186" y="350863"/>
                      <a:pt x="433601" y="352618"/>
                      <a:pt x="431523" y="353591"/>
                    </a:cubicBezTo>
                    <a:cubicBezTo>
                      <a:pt x="429459" y="354571"/>
                      <a:pt x="427071" y="354688"/>
                      <a:pt x="424918" y="353915"/>
                    </a:cubicBezTo>
                    <a:cubicBezTo>
                      <a:pt x="422766" y="353141"/>
                      <a:pt x="420997" y="351556"/>
                      <a:pt x="420024" y="349478"/>
                    </a:cubicBezTo>
                    <a:lnTo>
                      <a:pt x="409351" y="326775"/>
                    </a:lnTo>
                    <a:lnTo>
                      <a:pt x="409307" y="329827"/>
                    </a:lnTo>
                    <a:cubicBezTo>
                      <a:pt x="409218" y="337021"/>
                      <a:pt x="406270" y="343905"/>
                      <a:pt x="401110" y="348991"/>
                    </a:cubicBezTo>
                    <a:cubicBezTo>
                      <a:pt x="395951" y="354033"/>
                      <a:pt x="389007" y="356790"/>
                      <a:pt x="381798" y="356686"/>
                    </a:cubicBezTo>
                    <a:lnTo>
                      <a:pt x="54530" y="352411"/>
                    </a:lnTo>
                    <a:cubicBezTo>
                      <a:pt x="47321" y="352323"/>
                      <a:pt x="40451" y="349374"/>
                      <a:pt x="35365" y="344215"/>
                    </a:cubicBezTo>
                    <a:cubicBezTo>
                      <a:pt x="30338" y="339055"/>
                      <a:pt x="27567" y="332112"/>
                      <a:pt x="27670" y="324903"/>
                    </a:cubicBezTo>
                    <a:lnTo>
                      <a:pt x="27714" y="321852"/>
                    </a:lnTo>
                    <a:lnTo>
                      <a:pt x="16452" y="344259"/>
                    </a:lnTo>
                    <a:cubicBezTo>
                      <a:pt x="15418" y="346323"/>
                      <a:pt x="13621" y="347856"/>
                      <a:pt x="11439" y="348564"/>
                    </a:cubicBezTo>
                    <a:cubicBezTo>
                      <a:pt x="9272" y="349280"/>
                      <a:pt x="6914" y="349102"/>
                      <a:pt x="4864" y="348068"/>
                    </a:cubicBezTo>
                    <a:lnTo>
                      <a:pt x="4850" y="348068"/>
                    </a:lnTo>
                    <a:cubicBezTo>
                      <a:pt x="2815" y="347035"/>
                      <a:pt x="1253" y="345238"/>
                      <a:pt x="545" y="343056"/>
                    </a:cubicBezTo>
                    <a:cubicBezTo>
                      <a:pt x="-171" y="340889"/>
                      <a:pt x="7" y="338530"/>
                      <a:pt x="1040" y="336466"/>
                    </a:cubicBezTo>
                    <a:lnTo>
                      <a:pt x="17404" y="303887"/>
                    </a:lnTo>
                    <a:lnTo>
                      <a:pt x="8529" y="303769"/>
                    </a:lnTo>
                    <a:lnTo>
                      <a:pt x="12495" y="87"/>
                    </a:lnTo>
                    <a:lnTo>
                      <a:pt x="428215" y="5527"/>
                    </a:lnTo>
                    <a:lnTo>
                      <a:pt x="424249" y="309209"/>
                    </a:lnTo>
                    <a:close/>
                  </a:path>
                </a:pathLst>
              </a:custGeom>
              <a:solidFill>
                <a:srgbClr val="CECCC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 rot="5400000">
                <a:off x="5162678" y="4358682"/>
                <a:ext cx="334871" cy="104665"/>
              </a:xfrm>
              <a:custGeom>
                <a:avLst/>
                <a:gdLst/>
                <a:ahLst/>
                <a:cxnLst/>
                <a:rect l="l" t="t" r="r" b="b"/>
                <a:pathLst>
                  <a:path w="334871" h="104665" extrusionOk="0">
                    <a:moveTo>
                      <a:pt x="284354" y="3112"/>
                    </a:moveTo>
                    <a:lnTo>
                      <a:pt x="284006" y="29647"/>
                    </a:lnTo>
                    <a:cubicBezTo>
                      <a:pt x="283994" y="30542"/>
                      <a:pt x="284450" y="31357"/>
                      <a:pt x="285188" y="31829"/>
                    </a:cubicBezTo>
                    <a:cubicBezTo>
                      <a:pt x="292883" y="36679"/>
                      <a:pt x="335015" y="63081"/>
                      <a:pt x="335015" y="63081"/>
                    </a:cubicBezTo>
                    <a:lnTo>
                      <a:pt x="334696" y="87553"/>
                    </a:lnTo>
                    <a:lnTo>
                      <a:pt x="309045" y="87218"/>
                    </a:lnTo>
                    <a:lnTo>
                      <a:pt x="308815" y="104761"/>
                    </a:lnTo>
                    <a:lnTo>
                      <a:pt x="270044" y="104254"/>
                    </a:lnTo>
                    <a:lnTo>
                      <a:pt x="270274" y="86711"/>
                    </a:lnTo>
                    <a:lnTo>
                      <a:pt x="245802" y="86391"/>
                    </a:lnTo>
                    <a:lnTo>
                      <a:pt x="246411" y="39807"/>
                    </a:lnTo>
                    <a:cubicBezTo>
                      <a:pt x="246441" y="37802"/>
                      <a:pt x="245680" y="35900"/>
                      <a:pt x="244303" y="34485"/>
                    </a:cubicBezTo>
                    <a:cubicBezTo>
                      <a:pt x="242906" y="33070"/>
                      <a:pt x="241016" y="32259"/>
                      <a:pt x="239040" y="32244"/>
                    </a:cubicBezTo>
                    <a:lnTo>
                      <a:pt x="215748" y="31939"/>
                    </a:lnTo>
                    <a:lnTo>
                      <a:pt x="215495" y="51251"/>
                    </a:lnTo>
                    <a:lnTo>
                      <a:pt x="120262" y="50005"/>
                    </a:lnTo>
                    <a:lnTo>
                      <a:pt x="120516" y="30694"/>
                    </a:lnTo>
                    <a:lnTo>
                      <a:pt x="97224" y="30388"/>
                    </a:lnTo>
                    <a:cubicBezTo>
                      <a:pt x="95248" y="30359"/>
                      <a:pt x="93332" y="31120"/>
                      <a:pt x="91917" y="32496"/>
                    </a:cubicBezTo>
                    <a:cubicBezTo>
                      <a:pt x="90482" y="33876"/>
                      <a:pt x="89676" y="35754"/>
                      <a:pt x="89647" y="37759"/>
                    </a:cubicBezTo>
                    <a:lnTo>
                      <a:pt x="89038" y="84343"/>
                    </a:lnTo>
                    <a:lnTo>
                      <a:pt x="64566" y="84024"/>
                    </a:lnTo>
                    <a:lnTo>
                      <a:pt x="64336" y="101566"/>
                    </a:lnTo>
                    <a:lnTo>
                      <a:pt x="25565" y="101059"/>
                    </a:lnTo>
                    <a:lnTo>
                      <a:pt x="25795" y="83516"/>
                    </a:lnTo>
                    <a:lnTo>
                      <a:pt x="144" y="83180"/>
                    </a:lnTo>
                    <a:lnTo>
                      <a:pt x="464" y="58709"/>
                    </a:lnTo>
                    <a:cubicBezTo>
                      <a:pt x="464" y="58709"/>
                      <a:pt x="43363" y="33205"/>
                      <a:pt x="51029" y="28783"/>
                    </a:cubicBezTo>
                    <a:cubicBezTo>
                      <a:pt x="51798" y="28327"/>
                      <a:pt x="52257" y="27533"/>
                      <a:pt x="52269" y="26631"/>
                    </a:cubicBezTo>
                    <a:lnTo>
                      <a:pt x="52617" y="95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6" name="Google Shape;346;p26"/>
              <p:cNvGrpSpPr/>
              <p:nvPr/>
            </p:nvGrpSpPr>
            <p:grpSpPr>
              <a:xfrm>
                <a:off x="6259518" y="4148924"/>
                <a:ext cx="137099" cy="565054"/>
                <a:chOff x="6259518" y="4148924"/>
                <a:chExt cx="137099" cy="565054"/>
              </a:xfrm>
            </p:grpSpPr>
            <p:sp>
              <p:nvSpPr>
                <p:cNvPr id="347" name="Google Shape;347;p26"/>
                <p:cNvSpPr/>
                <p:nvPr/>
              </p:nvSpPr>
              <p:spPr>
                <a:xfrm rot="5400000">
                  <a:off x="6299837" y="4108605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137196"/>
                      </a:lnTo>
                      <a:lnTo>
                        <a:pt x="440" y="137196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26"/>
                <p:cNvSpPr/>
                <p:nvPr/>
              </p:nvSpPr>
              <p:spPr>
                <a:xfrm rot="5400000">
                  <a:off x="6299763" y="4138015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78376"/>
                      </a:lnTo>
                      <a:lnTo>
                        <a:pt x="440" y="78376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26"/>
                <p:cNvSpPr/>
                <p:nvPr/>
              </p:nvSpPr>
              <p:spPr>
                <a:xfrm rot="5400000">
                  <a:off x="6299837" y="4617198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137339"/>
                      </a:lnTo>
                      <a:lnTo>
                        <a:pt x="406" y="13733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26"/>
                <p:cNvSpPr/>
                <p:nvPr/>
              </p:nvSpPr>
              <p:spPr>
                <a:xfrm rot="5400000">
                  <a:off x="6299763" y="4646608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78519"/>
                      </a:lnTo>
                      <a:lnTo>
                        <a:pt x="406" y="78519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" name="Google Shape;351;p26"/>
              <p:cNvGrpSpPr/>
              <p:nvPr/>
            </p:nvGrpSpPr>
            <p:grpSpPr>
              <a:xfrm>
                <a:off x="5622671" y="4576437"/>
                <a:ext cx="346432" cy="342010"/>
                <a:chOff x="5622671" y="4576437"/>
                <a:chExt cx="346432" cy="342010"/>
              </a:xfrm>
            </p:grpSpPr>
            <p:sp>
              <p:nvSpPr>
                <p:cNvPr id="352" name="Google Shape;352;p26"/>
                <p:cNvSpPr/>
                <p:nvPr/>
              </p:nvSpPr>
              <p:spPr>
                <a:xfrm rot="5400000">
                  <a:off x="5844535" y="4730489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63" y="370"/>
                      </a:moveTo>
                      <a:lnTo>
                        <a:pt x="205275" y="370"/>
                      </a:lnTo>
                      <a:lnTo>
                        <a:pt x="205275" y="44595"/>
                      </a:lnTo>
                      <a:lnTo>
                        <a:pt x="363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26"/>
                <p:cNvSpPr/>
                <p:nvPr/>
              </p:nvSpPr>
              <p:spPr>
                <a:xfrm rot="-5400000">
                  <a:off x="5542328" y="4729015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279" y="370"/>
                      </a:moveTo>
                      <a:lnTo>
                        <a:pt x="205190" y="370"/>
                      </a:lnTo>
                      <a:lnTo>
                        <a:pt x="205190" y="44595"/>
                      </a:lnTo>
                      <a:lnTo>
                        <a:pt x="279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26"/>
                <p:cNvSpPr/>
                <p:nvPr/>
              </p:nvSpPr>
              <p:spPr>
                <a:xfrm rot="10800000">
                  <a:off x="5690483" y="4874222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0" y="410"/>
                      </a:moveTo>
                      <a:lnTo>
                        <a:pt x="205232" y="410"/>
                      </a:lnTo>
                      <a:lnTo>
                        <a:pt x="205232" y="44636"/>
                      </a:lnTo>
                      <a:lnTo>
                        <a:pt x="320" y="44636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26"/>
                <p:cNvSpPr/>
                <p:nvPr/>
              </p:nvSpPr>
              <p:spPr>
                <a:xfrm>
                  <a:off x="5691957" y="4576437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1" y="327"/>
                      </a:moveTo>
                      <a:lnTo>
                        <a:pt x="205232" y="327"/>
                      </a:lnTo>
                      <a:lnTo>
                        <a:pt x="205232" y="44552"/>
                      </a:lnTo>
                      <a:lnTo>
                        <a:pt x="321" y="44552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6" name="Google Shape;356;p26"/>
              <p:cNvSpPr/>
              <p:nvPr/>
            </p:nvSpPr>
            <p:spPr>
              <a:xfrm rot="5400000">
                <a:off x="5668370" y="4619188"/>
                <a:ext cx="256507" cy="256507"/>
              </a:xfrm>
              <a:custGeom>
                <a:avLst/>
                <a:gdLst/>
                <a:ahLst/>
                <a:cxnLst/>
                <a:rect l="l" t="t" r="r" b="b"/>
                <a:pathLst>
                  <a:path w="256507" h="256507" extrusionOk="0">
                    <a:moveTo>
                      <a:pt x="253" y="221"/>
                    </a:moveTo>
                    <a:lnTo>
                      <a:pt x="256760" y="221"/>
                    </a:lnTo>
                    <a:lnTo>
                      <a:pt x="256760" y="256729"/>
                    </a:lnTo>
                    <a:lnTo>
                      <a:pt x="253" y="25672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6"/>
              <p:cNvSpPr txBox="1"/>
              <p:nvPr/>
            </p:nvSpPr>
            <p:spPr>
              <a:xfrm>
                <a:off x="6650066" y="4033059"/>
                <a:ext cx="861004" cy="342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6">
                    <a:solidFill>
                      <a:srgbClr val="CCCCCC"/>
                    </a:solidFill>
                    <a:latin typeface="Arial"/>
                    <a:ea typeface="Arial"/>
                    <a:cs typeface="Arial"/>
                    <a:sym typeface="Arial"/>
                  </a:rPr>
                  <a:t>ESP32</a:t>
                </a: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 rot="5400000">
                <a:off x="7385794" y="4240323"/>
                <a:ext cx="803429" cy="305155"/>
              </a:xfrm>
              <a:custGeom>
                <a:avLst/>
                <a:gdLst/>
                <a:ahLst/>
                <a:cxnLst/>
                <a:rect l="l" t="t" r="r" b="b"/>
                <a:pathLst>
                  <a:path w="803429" h="305155" extrusionOk="0">
                    <a:moveTo>
                      <a:pt x="835" y="277403"/>
                    </a:moveTo>
                    <a:lnTo>
                      <a:pt x="835" y="257"/>
                    </a:lnTo>
                    <a:lnTo>
                      <a:pt x="118770" y="257"/>
                    </a:lnTo>
                    <a:lnTo>
                      <a:pt x="118770" y="169788"/>
                    </a:lnTo>
                    <a:lnTo>
                      <a:pt x="269137" y="169788"/>
                    </a:lnTo>
                    <a:lnTo>
                      <a:pt x="269137" y="7628"/>
                    </a:lnTo>
                    <a:lnTo>
                      <a:pt x="394442" y="7628"/>
                    </a:lnTo>
                    <a:lnTo>
                      <a:pt x="394442" y="162417"/>
                    </a:lnTo>
                    <a:lnTo>
                      <a:pt x="541861" y="162417"/>
                    </a:lnTo>
                    <a:lnTo>
                      <a:pt x="541861" y="7628"/>
                    </a:lnTo>
                    <a:lnTo>
                      <a:pt x="804265" y="7628"/>
                    </a:lnTo>
                    <a:lnTo>
                      <a:pt x="804265" y="305413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 rot="5400000">
                <a:off x="7783676" y="4516732"/>
                <a:ext cx="3563" cy="28746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287465" extrusionOk="0">
                    <a:moveTo>
                      <a:pt x="816" y="332"/>
                    </a:moveTo>
                    <a:lnTo>
                      <a:pt x="816" y="287797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0" name="Google Shape;360;p26"/>
              <p:cNvGrpSpPr/>
              <p:nvPr/>
            </p:nvGrpSpPr>
            <p:grpSpPr>
              <a:xfrm>
                <a:off x="6839999" y="4332422"/>
                <a:ext cx="466580" cy="466670"/>
                <a:chOff x="6839999" y="4332422"/>
                <a:chExt cx="466580" cy="466670"/>
              </a:xfrm>
            </p:grpSpPr>
            <p:sp>
              <p:nvSpPr>
                <p:cNvPr id="361" name="Google Shape;361;p26"/>
                <p:cNvSpPr/>
                <p:nvPr/>
              </p:nvSpPr>
              <p:spPr>
                <a:xfrm>
                  <a:off x="6928233" y="4647329"/>
                  <a:ext cx="65770" cy="65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0" h="65770" extrusionOk="0">
                      <a:moveTo>
                        <a:pt x="66410" y="33150"/>
                      </a:moveTo>
                      <a:cubicBezTo>
                        <a:pt x="66410" y="51312"/>
                        <a:pt x="51687" y="66035"/>
                        <a:pt x="33525" y="66035"/>
                      </a:cubicBezTo>
                      <a:cubicBezTo>
                        <a:pt x="15363" y="66035"/>
                        <a:pt x="640" y="51312"/>
                        <a:pt x="640" y="33150"/>
                      </a:cubicBezTo>
                      <a:cubicBezTo>
                        <a:pt x="640" y="14988"/>
                        <a:pt x="15363" y="265"/>
                        <a:pt x="33525" y="265"/>
                      </a:cubicBezTo>
                      <a:cubicBezTo>
                        <a:pt x="51687" y="265"/>
                        <a:pt x="66410" y="14988"/>
                        <a:pt x="66410" y="33150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26"/>
                <p:cNvSpPr/>
                <p:nvPr/>
              </p:nvSpPr>
              <p:spPr>
                <a:xfrm>
                  <a:off x="6944249" y="4357090"/>
                  <a:ext cx="336632" cy="33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32" h="336406" extrusionOk="0">
                      <a:moveTo>
                        <a:pt x="337313" y="289083"/>
                      </a:moveTo>
                      <a:cubicBezTo>
                        <a:pt x="315782" y="139371"/>
                        <a:pt x="198165" y="21754"/>
                        <a:pt x="48453" y="223"/>
                      </a:cubicBezTo>
                      <a:cubicBezTo>
                        <a:pt x="31032" y="9471"/>
                        <a:pt x="14959" y="21058"/>
                        <a:pt x="681" y="34664"/>
                      </a:cubicBezTo>
                      <a:lnTo>
                        <a:pt x="681" y="66438"/>
                      </a:lnTo>
                      <a:cubicBezTo>
                        <a:pt x="149890" y="66558"/>
                        <a:pt x="270853" y="187420"/>
                        <a:pt x="271099" y="336629"/>
                      </a:cubicBezTo>
                      <a:lnTo>
                        <a:pt x="302873" y="336629"/>
                      </a:lnTo>
                      <a:cubicBezTo>
                        <a:pt x="316356" y="322331"/>
                        <a:pt x="327933" y="306348"/>
                        <a:pt x="337313" y="289079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26"/>
                <p:cNvSpPr/>
                <p:nvPr/>
              </p:nvSpPr>
              <p:spPr>
                <a:xfrm>
                  <a:off x="7064607" y="4332422"/>
                  <a:ext cx="241972" cy="2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72" h="240419" extrusionOk="0">
                      <a:moveTo>
                        <a:pt x="242673" y="213963"/>
                      </a:moveTo>
                      <a:cubicBezTo>
                        <a:pt x="242675" y="95908"/>
                        <a:pt x="146974" y="205"/>
                        <a:pt x="28920" y="203"/>
                      </a:cubicBezTo>
                      <a:cubicBezTo>
                        <a:pt x="28549" y="203"/>
                        <a:pt x="28179" y="204"/>
                        <a:pt x="27808" y="206"/>
                      </a:cubicBezTo>
                      <a:cubicBezTo>
                        <a:pt x="20253" y="206"/>
                        <a:pt x="12921" y="206"/>
                        <a:pt x="5589" y="1317"/>
                      </a:cubicBezTo>
                      <a:lnTo>
                        <a:pt x="700" y="15538"/>
                      </a:lnTo>
                      <a:cubicBezTo>
                        <a:pt x="106083" y="52467"/>
                        <a:pt x="188977" y="135278"/>
                        <a:pt x="226012" y="240623"/>
                      </a:cubicBezTo>
                      <a:lnTo>
                        <a:pt x="240233" y="235512"/>
                      </a:lnTo>
                      <a:cubicBezTo>
                        <a:pt x="240233" y="228401"/>
                        <a:pt x="241566" y="221291"/>
                        <a:pt x="241566" y="213292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26"/>
                <p:cNvSpPr/>
                <p:nvPr/>
              </p:nvSpPr>
              <p:spPr>
                <a:xfrm>
                  <a:off x="6839999" y="4366201"/>
                  <a:ext cx="435737" cy="43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737" h="432891" extrusionOk="0">
                      <a:moveTo>
                        <a:pt x="254860" y="433084"/>
                      </a:moveTo>
                      <a:cubicBezTo>
                        <a:pt x="114905" y="433085"/>
                        <a:pt x="1277" y="319954"/>
                        <a:pt x="667" y="179999"/>
                      </a:cubicBezTo>
                      <a:cubicBezTo>
                        <a:pt x="462" y="112540"/>
                        <a:pt x="27267" y="47805"/>
                        <a:pt x="75103" y="238"/>
                      </a:cubicBezTo>
                      <a:lnTo>
                        <a:pt x="89546" y="13794"/>
                      </a:lnTo>
                      <a:cubicBezTo>
                        <a:pt x="-2493" y="105020"/>
                        <a:pt x="-3152" y="253585"/>
                        <a:pt x="88075" y="345624"/>
                      </a:cubicBezTo>
                      <a:cubicBezTo>
                        <a:pt x="88563" y="346117"/>
                        <a:pt x="89054" y="346608"/>
                        <a:pt x="89546" y="347096"/>
                      </a:cubicBezTo>
                      <a:cubicBezTo>
                        <a:pt x="180773" y="439135"/>
                        <a:pt x="329338" y="439794"/>
                        <a:pt x="421377" y="348568"/>
                      </a:cubicBezTo>
                      <a:cubicBezTo>
                        <a:pt x="421870" y="348080"/>
                        <a:pt x="422361" y="347589"/>
                        <a:pt x="422849" y="347096"/>
                      </a:cubicBezTo>
                      <a:lnTo>
                        <a:pt x="436404" y="360651"/>
                      </a:lnTo>
                      <a:cubicBezTo>
                        <a:pt x="388090" y="408216"/>
                        <a:pt x="322659" y="434325"/>
                        <a:pt x="254871" y="433088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26"/>
                <p:cNvSpPr/>
                <p:nvPr/>
              </p:nvSpPr>
              <p:spPr>
                <a:xfrm>
                  <a:off x="6879146" y="4450652"/>
                  <a:ext cx="308408" cy="307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08" h="307517" extrusionOk="0">
                      <a:moveTo>
                        <a:pt x="212850" y="257772"/>
                      </a:moveTo>
                      <a:cubicBezTo>
                        <a:pt x="217510" y="206918"/>
                        <a:pt x="195581" y="157262"/>
                        <a:pt x="154857" y="126451"/>
                      </a:cubicBezTo>
                      <a:cubicBezTo>
                        <a:pt x="133396" y="109552"/>
                        <a:pt x="107588" y="99075"/>
                        <a:pt x="80420" y="96232"/>
                      </a:cubicBezTo>
                      <a:cubicBezTo>
                        <a:pt x="73374" y="95312"/>
                        <a:pt x="68235" y="89106"/>
                        <a:pt x="68644" y="82012"/>
                      </a:cubicBezTo>
                      <a:cubicBezTo>
                        <a:pt x="69217" y="74795"/>
                        <a:pt x="75532" y="69408"/>
                        <a:pt x="82750" y="69982"/>
                      </a:cubicBezTo>
                      <a:cubicBezTo>
                        <a:pt x="82862" y="69991"/>
                        <a:pt x="82975" y="70001"/>
                        <a:pt x="83087" y="70013"/>
                      </a:cubicBezTo>
                      <a:cubicBezTo>
                        <a:pt x="178557" y="79941"/>
                        <a:pt x="248066" y="165138"/>
                        <a:pt x="238627" y="260658"/>
                      </a:cubicBezTo>
                      <a:cubicBezTo>
                        <a:pt x="237713" y="270826"/>
                        <a:pt x="235777" y="280876"/>
                        <a:pt x="232850" y="290656"/>
                      </a:cubicBezTo>
                      <a:lnTo>
                        <a:pt x="271514" y="301543"/>
                      </a:lnTo>
                      <a:cubicBezTo>
                        <a:pt x="282956" y="298253"/>
                        <a:pt x="294104" y="294016"/>
                        <a:pt x="304844" y="288878"/>
                      </a:cubicBezTo>
                      <a:cubicBezTo>
                        <a:pt x="307720" y="273866"/>
                        <a:pt x="309134" y="258611"/>
                        <a:pt x="309065" y="243327"/>
                      </a:cubicBezTo>
                      <a:cubicBezTo>
                        <a:pt x="308930" y="122769"/>
                        <a:pt x="220911" y="20317"/>
                        <a:pt x="101751" y="2017"/>
                      </a:cubicBezTo>
                      <a:cubicBezTo>
                        <a:pt x="88897" y="-346"/>
                        <a:pt x="75720" y="-346"/>
                        <a:pt x="62866" y="2017"/>
                      </a:cubicBezTo>
                      <a:cubicBezTo>
                        <a:pt x="46594" y="6316"/>
                        <a:pt x="31974" y="15367"/>
                        <a:pt x="20870" y="28014"/>
                      </a:cubicBezTo>
                      <a:cubicBezTo>
                        <a:pt x="-9129" y="62749"/>
                        <a:pt x="-5290" y="115226"/>
                        <a:pt x="29444" y="145225"/>
                      </a:cubicBezTo>
                      <a:cubicBezTo>
                        <a:pt x="37792" y="152435"/>
                        <a:pt x="47492" y="157911"/>
                        <a:pt x="57978" y="161333"/>
                      </a:cubicBezTo>
                      <a:cubicBezTo>
                        <a:pt x="64865" y="162976"/>
                        <a:pt x="71838" y="164237"/>
                        <a:pt x="78865" y="165111"/>
                      </a:cubicBezTo>
                      <a:cubicBezTo>
                        <a:pt x="116338" y="171501"/>
                        <a:pt x="143746" y="203977"/>
                        <a:pt x="143747" y="241992"/>
                      </a:cubicBezTo>
                      <a:cubicBezTo>
                        <a:pt x="143746" y="256899"/>
                        <a:pt x="139424" y="271486"/>
                        <a:pt x="131303" y="283988"/>
                      </a:cubicBezTo>
                      <a:lnTo>
                        <a:pt x="157967" y="301096"/>
                      </a:lnTo>
                      <a:cubicBezTo>
                        <a:pt x="171036" y="304681"/>
                        <a:pt x="184438" y="306914"/>
                        <a:pt x="197963" y="307762"/>
                      </a:cubicBezTo>
                      <a:cubicBezTo>
                        <a:pt x="205934" y="291766"/>
                        <a:pt x="210904" y="274444"/>
                        <a:pt x="212628" y="256656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6" name="Google Shape;366;p26"/>
              <p:cNvGrpSpPr/>
              <p:nvPr/>
            </p:nvGrpSpPr>
            <p:grpSpPr>
              <a:xfrm>
                <a:off x="5529588" y="3685946"/>
                <a:ext cx="2127812" cy="1455872"/>
                <a:chOff x="5529588" y="3685946"/>
                <a:chExt cx="2127812" cy="1455872"/>
              </a:xfrm>
            </p:grpSpPr>
            <p:sp>
              <p:nvSpPr>
                <p:cNvPr id="367" name="Google Shape;367;p26"/>
                <p:cNvSpPr/>
                <p:nvPr/>
              </p:nvSpPr>
              <p:spPr>
                <a:xfrm>
                  <a:off x="5529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3950"/>
                      </a:moveTo>
                      <a:cubicBezTo>
                        <a:pt x="108171" y="83701"/>
                        <a:pt x="84052" y="107819"/>
                        <a:pt x="54301" y="107819"/>
                      </a:cubicBezTo>
                      <a:cubicBezTo>
                        <a:pt x="24550" y="107819"/>
                        <a:pt x="431" y="83701"/>
                        <a:pt x="431" y="53950"/>
                      </a:cubicBezTo>
                      <a:cubicBezTo>
                        <a:pt x="431" y="24198"/>
                        <a:pt x="24550" y="80"/>
                        <a:pt x="54301" y="80"/>
                      </a:cubicBezTo>
                      <a:cubicBezTo>
                        <a:pt x="84052" y="80"/>
                        <a:pt x="108171" y="24198"/>
                        <a:pt x="10817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26"/>
                <p:cNvSpPr/>
                <p:nvPr/>
              </p:nvSpPr>
              <p:spPr>
                <a:xfrm>
                  <a:off x="573155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3950"/>
                      </a:moveTo>
                      <a:cubicBezTo>
                        <a:pt x="108214" y="83701"/>
                        <a:pt x="84095" y="107819"/>
                        <a:pt x="54344" y="107819"/>
                      </a:cubicBezTo>
                      <a:cubicBezTo>
                        <a:pt x="24593" y="107819"/>
                        <a:pt x="474" y="83701"/>
                        <a:pt x="474" y="53950"/>
                      </a:cubicBezTo>
                      <a:cubicBezTo>
                        <a:pt x="474" y="24198"/>
                        <a:pt x="24593" y="80"/>
                        <a:pt x="54344" y="80"/>
                      </a:cubicBezTo>
                      <a:cubicBezTo>
                        <a:pt x="84095" y="80"/>
                        <a:pt x="108214" y="24198"/>
                        <a:pt x="108214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26"/>
                <p:cNvSpPr/>
                <p:nvPr/>
              </p:nvSpPr>
              <p:spPr>
                <a:xfrm>
                  <a:off x="5933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3950"/>
                      </a:moveTo>
                      <a:cubicBezTo>
                        <a:pt x="108257" y="83701"/>
                        <a:pt x="84138" y="107819"/>
                        <a:pt x="54387" y="107819"/>
                      </a:cubicBezTo>
                      <a:cubicBezTo>
                        <a:pt x="24636" y="107819"/>
                        <a:pt x="517" y="83701"/>
                        <a:pt x="517" y="53950"/>
                      </a:cubicBezTo>
                      <a:cubicBezTo>
                        <a:pt x="517" y="24198"/>
                        <a:pt x="24636" y="80"/>
                        <a:pt x="54387" y="80"/>
                      </a:cubicBezTo>
                      <a:cubicBezTo>
                        <a:pt x="84138" y="80"/>
                        <a:pt x="108257" y="24198"/>
                        <a:pt x="108257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26"/>
                <p:cNvSpPr/>
                <p:nvPr/>
              </p:nvSpPr>
              <p:spPr>
                <a:xfrm>
                  <a:off x="6135625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3950"/>
                      </a:moveTo>
                      <a:cubicBezTo>
                        <a:pt x="108300" y="83701"/>
                        <a:pt x="84181" y="107819"/>
                        <a:pt x="54430" y="107819"/>
                      </a:cubicBezTo>
                      <a:cubicBezTo>
                        <a:pt x="24679" y="107819"/>
                        <a:pt x="561" y="83701"/>
                        <a:pt x="561" y="53950"/>
                      </a:cubicBezTo>
                      <a:cubicBezTo>
                        <a:pt x="561" y="24198"/>
                        <a:pt x="24679" y="80"/>
                        <a:pt x="54430" y="80"/>
                      </a:cubicBezTo>
                      <a:cubicBezTo>
                        <a:pt x="84181" y="80"/>
                        <a:pt x="108300" y="24198"/>
                        <a:pt x="108300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26"/>
                <p:cNvSpPr/>
                <p:nvPr/>
              </p:nvSpPr>
              <p:spPr>
                <a:xfrm>
                  <a:off x="6337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3950"/>
                      </a:moveTo>
                      <a:cubicBezTo>
                        <a:pt x="108343" y="83701"/>
                        <a:pt x="84224" y="107819"/>
                        <a:pt x="54473" y="107819"/>
                      </a:cubicBezTo>
                      <a:cubicBezTo>
                        <a:pt x="24722" y="107819"/>
                        <a:pt x="603" y="83701"/>
                        <a:pt x="603" y="53950"/>
                      </a:cubicBezTo>
                      <a:cubicBezTo>
                        <a:pt x="603" y="24198"/>
                        <a:pt x="24722" y="80"/>
                        <a:pt x="54473" y="80"/>
                      </a:cubicBezTo>
                      <a:cubicBezTo>
                        <a:pt x="84224" y="80"/>
                        <a:pt x="108343" y="24198"/>
                        <a:pt x="108343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26"/>
                <p:cNvSpPr/>
                <p:nvPr/>
              </p:nvSpPr>
              <p:spPr>
                <a:xfrm>
                  <a:off x="653962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3950"/>
                      </a:moveTo>
                      <a:cubicBezTo>
                        <a:pt x="108386" y="83701"/>
                        <a:pt x="84267" y="107819"/>
                        <a:pt x="54516" y="107819"/>
                      </a:cubicBezTo>
                      <a:cubicBezTo>
                        <a:pt x="24765" y="107819"/>
                        <a:pt x="646" y="83701"/>
                        <a:pt x="646" y="53950"/>
                      </a:cubicBezTo>
                      <a:cubicBezTo>
                        <a:pt x="646" y="24198"/>
                        <a:pt x="24765" y="80"/>
                        <a:pt x="54516" y="80"/>
                      </a:cubicBezTo>
                      <a:cubicBezTo>
                        <a:pt x="84267" y="80"/>
                        <a:pt x="108386" y="24198"/>
                        <a:pt x="108386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26"/>
                <p:cNvSpPr/>
                <p:nvPr/>
              </p:nvSpPr>
              <p:spPr>
                <a:xfrm>
                  <a:off x="6741632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3950"/>
                      </a:moveTo>
                      <a:cubicBezTo>
                        <a:pt x="108429" y="83701"/>
                        <a:pt x="84310" y="107819"/>
                        <a:pt x="54559" y="107819"/>
                      </a:cubicBezTo>
                      <a:cubicBezTo>
                        <a:pt x="24808" y="107819"/>
                        <a:pt x="689" y="83701"/>
                        <a:pt x="689" y="53950"/>
                      </a:cubicBezTo>
                      <a:cubicBezTo>
                        <a:pt x="689" y="24198"/>
                        <a:pt x="24808" y="80"/>
                        <a:pt x="54559" y="80"/>
                      </a:cubicBezTo>
                      <a:cubicBezTo>
                        <a:pt x="84310" y="80"/>
                        <a:pt x="108429" y="24198"/>
                        <a:pt x="108429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26"/>
                <p:cNvSpPr/>
                <p:nvPr/>
              </p:nvSpPr>
              <p:spPr>
                <a:xfrm>
                  <a:off x="6943639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3950"/>
                      </a:moveTo>
                      <a:cubicBezTo>
                        <a:pt x="108472" y="83701"/>
                        <a:pt x="84353" y="107819"/>
                        <a:pt x="54602" y="107819"/>
                      </a:cubicBezTo>
                      <a:cubicBezTo>
                        <a:pt x="24851" y="107819"/>
                        <a:pt x="732" y="83701"/>
                        <a:pt x="732" y="53950"/>
                      </a:cubicBezTo>
                      <a:cubicBezTo>
                        <a:pt x="732" y="24198"/>
                        <a:pt x="24851" y="80"/>
                        <a:pt x="54602" y="80"/>
                      </a:cubicBezTo>
                      <a:cubicBezTo>
                        <a:pt x="84353" y="80"/>
                        <a:pt x="108472" y="24198"/>
                        <a:pt x="108472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26"/>
                <p:cNvSpPr/>
                <p:nvPr/>
              </p:nvSpPr>
              <p:spPr>
                <a:xfrm>
                  <a:off x="7145646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3950"/>
                      </a:moveTo>
                      <a:cubicBezTo>
                        <a:pt x="108515" y="83701"/>
                        <a:pt x="84396" y="107819"/>
                        <a:pt x="54645" y="107819"/>
                      </a:cubicBezTo>
                      <a:cubicBezTo>
                        <a:pt x="24894" y="107819"/>
                        <a:pt x="775" y="83701"/>
                        <a:pt x="775" y="53950"/>
                      </a:cubicBezTo>
                      <a:cubicBezTo>
                        <a:pt x="775" y="24198"/>
                        <a:pt x="24894" y="80"/>
                        <a:pt x="54645" y="80"/>
                      </a:cubicBezTo>
                      <a:cubicBezTo>
                        <a:pt x="84396" y="80"/>
                        <a:pt x="108515" y="24198"/>
                        <a:pt x="108515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26"/>
                <p:cNvSpPr/>
                <p:nvPr/>
              </p:nvSpPr>
              <p:spPr>
                <a:xfrm>
                  <a:off x="734765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3950"/>
                      </a:moveTo>
                      <a:cubicBezTo>
                        <a:pt x="108558" y="83701"/>
                        <a:pt x="84439" y="107819"/>
                        <a:pt x="54688" y="107819"/>
                      </a:cubicBezTo>
                      <a:cubicBezTo>
                        <a:pt x="24937" y="107819"/>
                        <a:pt x="818" y="83701"/>
                        <a:pt x="818" y="53950"/>
                      </a:cubicBezTo>
                      <a:cubicBezTo>
                        <a:pt x="818" y="24198"/>
                        <a:pt x="24937" y="80"/>
                        <a:pt x="54688" y="80"/>
                      </a:cubicBezTo>
                      <a:cubicBezTo>
                        <a:pt x="84439" y="80"/>
                        <a:pt x="108558" y="24198"/>
                        <a:pt x="108558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26"/>
                <p:cNvSpPr/>
                <p:nvPr/>
              </p:nvSpPr>
              <p:spPr>
                <a:xfrm>
                  <a:off x="7549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3950"/>
                      </a:moveTo>
                      <a:cubicBezTo>
                        <a:pt x="108601" y="83701"/>
                        <a:pt x="84482" y="107819"/>
                        <a:pt x="54731" y="107819"/>
                      </a:cubicBezTo>
                      <a:cubicBezTo>
                        <a:pt x="24980" y="107819"/>
                        <a:pt x="861" y="83701"/>
                        <a:pt x="861" y="53950"/>
                      </a:cubicBezTo>
                      <a:cubicBezTo>
                        <a:pt x="861" y="24198"/>
                        <a:pt x="24980" y="80"/>
                        <a:pt x="54731" y="80"/>
                      </a:cubicBezTo>
                      <a:cubicBezTo>
                        <a:pt x="84482" y="80"/>
                        <a:pt x="108601" y="24198"/>
                        <a:pt x="10860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26"/>
                <p:cNvSpPr/>
                <p:nvPr/>
              </p:nvSpPr>
              <p:spPr>
                <a:xfrm>
                  <a:off x="5529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4236"/>
                      </a:moveTo>
                      <a:cubicBezTo>
                        <a:pt x="108171" y="83988"/>
                        <a:pt x="84052" y="108106"/>
                        <a:pt x="54301" y="108106"/>
                      </a:cubicBezTo>
                      <a:cubicBezTo>
                        <a:pt x="24550" y="108106"/>
                        <a:pt x="431" y="83988"/>
                        <a:pt x="431" y="54236"/>
                      </a:cubicBezTo>
                      <a:cubicBezTo>
                        <a:pt x="431" y="24485"/>
                        <a:pt x="24550" y="367"/>
                        <a:pt x="54301" y="367"/>
                      </a:cubicBezTo>
                      <a:cubicBezTo>
                        <a:pt x="84052" y="367"/>
                        <a:pt x="108171" y="24485"/>
                        <a:pt x="10817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26"/>
                <p:cNvSpPr/>
                <p:nvPr/>
              </p:nvSpPr>
              <p:spPr>
                <a:xfrm>
                  <a:off x="573155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4236"/>
                      </a:moveTo>
                      <a:cubicBezTo>
                        <a:pt x="108214" y="83988"/>
                        <a:pt x="84095" y="108106"/>
                        <a:pt x="54344" y="108106"/>
                      </a:cubicBezTo>
                      <a:cubicBezTo>
                        <a:pt x="24593" y="108106"/>
                        <a:pt x="474" y="83988"/>
                        <a:pt x="474" y="54236"/>
                      </a:cubicBezTo>
                      <a:cubicBezTo>
                        <a:pt x="474" y="24485"/>
                        <a:pt x="24593" y="367"/>
                        <a:pt x="54344" y="367"/>
                      </a:cubicBezTo>
                      <a:cubicBezTo>
                        <a:pt x="84095" y="367"/>
                        <a:pt x="108214" y="24485"/>
                        <a:pt x="108214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26"/>
                <p:cNvSpPr/>
                <p:nvPr/>
              </p:nvSpPr>
              <p:spPr>
                <a:xfrm>
                  <a:off x="5933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4236"/>
                      </a:moveTo>
                      <a:cubicBezTo>
                        <a:pt x="108257" y="83988"/>
                        <a:pt x="84138" y="108106"/>
                        <a:pt x="54387" y="108106"/>
                      </a:cubicBezTo>
                      <a:cubicBezTo>
                        <a:pt x="24636" y="108106"/>
                        <a:pt x="517" y="83988"/>
                        <a:pt x="517" y="54236"/>
                      </a:cubicBezTo>
                      <a:cubicBezTo>
                        <a:pt x="517" y="24485"/>
                        <a:pt x="24636" y="367"/>
                        <a:pt x="54387" y="367"/>
                      </a:cubicBezTo>
                      <a:cubicBezTo>
                        <a:pt x="84138" y="367"/>
                        <a:pt x="108257" y="24485"/>
                        <a:pt x="108257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26"/>
                <p:cNvSpPr/>
                <p:nvPr/>
              </p:nvSpPr>
              <p:spPr>
                <a:xfrm>
                  <a:off x="6135625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4236"/>
                      </a:moveTo>
                      <a:cubicBezTo>
                        <a:pt x="108300" y="83988"/>
                        <a:pt x="84181" y="108106"/>
                        <a:pt x="54430" y="108106"/>
                      </a:cubicBezTo>
                      <a:cubicBezTo>
                        <a:pt x="24679" y="108106"/>
                        <a:pt x="561" y="83988"/>
                        <a:pt x="561" y="54236"/>
                      </a:cubicBezTo>
                      <a:cubicBezTo>
                        <a:pt x="561" y="24485"/>
                        <a:pt x="24679" y="367"/>
                        <a:pt x="54430" y="367"/>
                      </a:cubicBezTo>
                      <a:cubicBezTo>
                        <a:pt x="84181" y="367"/>
                        <a:pt x="108300" y="24485"/>
                        <a:pt x="108300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26"/>
                <p:cNvSpPr/>
                <p:nvPr/>
              </p:nvSpPr>
              <p:spPr>
                <a:xfrm>
                  <a:off x="6337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4236"/>
                      </a:moveTo>
                      <a:cubicBezTo>
                        <a:pt x="108343" y="83988"/>
                        <a:pt x="84224" y="108106"/>
                        <a:pt x="54473" y="108106"/>
                      </a:cubicBezTo>
                      <a:cubicBezTo>
                        <a:pt x="24722" y="108106"/>
                        <a:pt x="603" y="83988"/>
                        <a:pt x="603" y="54236"/>
                      </a:cubicBezTo>
                      <a:cubicBezTo>
                        <a:pt x="603" y="24485"/>
                        <a:pt x="24722" y="367"/>
                        <a:pt x="54473" y="367"/>
                      </a:cubicBezTo>
                      <a:cubicBezTo>
                        <a:pt x="84224" y="367"/>
                        <a:pt x="108343" y="24485"/>
                        <a:pt x="108343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26"/>
                <p:cNvSpPr/>
                <p:nvPr/>
              </p:nvSpPr>
              <p:spPr>
                <a:xfrm>
                  <a:off x="653962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4236"/>
                      </a:moveTo>
                      <a:cubicBezTo>
                        <a:pt x="108386" y="83988"/>
                        <a:pt x="84267" y="108106"/>
                        <a:pt x="54516" y="108106"/>
                      </a:cubicBezTo>
                      <a:cubicBezTo>
                        <a:pt x="24765" y="108106"/>
                        <a:pt x="646" y="83988"/>
                        <a:pt x="646" y="54236"/>
                      </a:cubicBezTo>
                      <a:cubicBezTo>
                        <a:pt x="646" y="24485"/>
                        <a:pt x="24765" y="367"/>
                        <a:pt x="54516" y="367"/>
                      </a:cubicBezTo>
                      <a:cubicBezTo>
                        <a:pt x="84267" y="367"/>
                        <a:pt x="108386" y="24485"/>
                        <a:pt x="108386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26"/>
                <p:cNvSpPr/>
                <p:nvPr/>
              </p:nvSpPr>
              <p:spPr>
                <a:xfrm>
                  <a:off x="6741632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4236"/>
                      </a:moveTo>
                      <a:cubicBezTo>
                        <a:pt x="108429" y="83988"/>
                        <a:pt x="84310" y="108106"/>
                        <a:pt x="54559" y="108106"/>
                      </a:cubicBezTo>
                      <a:cubicBezTo>
                        <a:pt x="24808" y="108106"/>
                        <a:pt x="689" y="83988"/>
                        <a:pt x="689" y="54236"/>
                      </a:cubicBezTo>
                      <a:cubicBezTo>
                        <a:pt x="689" y="24485"/>
                        <a:pt x="24808" y="367"/>
                        <a:pt x="54559" y="367"/>
                      </a:cubicBezTo>
                      <a:cubicBezTo>
                        <a:pt x="84310" y="367"/>
                        <a:pt x="108429" y="24485"/>
                        <a:pt x="108429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26"/>
                <p:cNvSpPr/>
                <p:nvPr/>
              </p:nvSpPr>
              <p:spPr>
                <a:xfrm>
                  <a:off x="6943639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4236"/>
                      </a:moveTo>
                      <a:cubicBezTo>
                        <a:pt x="108472" y="83988"/>
                        <a:pt x="84353" y="108106"/>
                        <a:pt x="54602" y="108106"/>
                      </a:cubicBezTo>
                      <a:cubicBezTo>
                        <a:pt x="24851" y="108106"/>
                        <a:pt x="732" y="83988"/>
                        <a:pt x="732" y="54236"/>
                      </a:cubicBezTo>
                      <a:cubicBezTo>
                        <a:pt x="732" y="24485"/>
                        <a:pt x="24851" y="367"/>
                        <a:pt x="54602" y="367"/>
                      </a:cubicBezTo>
                      <a:cubicBezTo>
                        <a:pt x="84353" y="367"/>
                        <a:pt x="108472" y="24485"/>
                        <a:pt x="108472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26"/>
                <p:cNvSpPr/>
                <p:nvPr/>
              </p:nvSpPr>
              <p:spPr>
                <a:xfrm>
                  <a:off x="7145646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4236"/>
                      </a:moveTo>
                      <a:cubicBezTo>
                        <a:pt x="108515" y="83988"/>
                        <a:pt x="84396" y="108106"/>
                        <a:pt x="54645" y="108106"/>
                      </a:cubicBezTo>
                      <a:cubicBezTo>
                        <a:pt x="24894" y="108106"/>
                        <a:pt x="775" y="83988"/>
                        <a:pt x="775" y="54236"/>
                      </a:cubicBezTo>
                      <a:cubicBezTo>
                        <a:pt x="775" y="24485"/>
                        <a:pt x="24894" y="367"/>
                        <a:pt x="54645" y="367"/>
                      </a:cubicBezTo>
                      <a:cubicBezTo>
                        <a:pt x="84396" y="367"/>
                        <a:pt x="108515" y="24485"/>
                        <a:pt x="108515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26"/>
                <p:cNvSpPr/>
                <p:nvPr/>
              </p:nvSpPr>
              <p:spPr>
                <a:xfrm>
                  <a:off x="734765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4236"/>
                      </a:moveTo>
                      <a:cubicBezTo>
                        <a:pt x="108558" y="83988"/>
                        <a:pt x="84439" y="108106"/>
                        <a:pt x="54688" y="108106"/>
                      </a:cubicBezTo>
                      <a:cubicBezTo>
                        <a:pt x="24937" y="108106"/>
                        <a:pt x="818" y="83988"/>
                        <a:pt x="818" y="54236"/>
                      </a:cubicBezTo>
                      <a:cubicBezTo>
                        <a:pt x="818" y="24485"/>
                        <a:pt x="24937" y="367"/>
                        <a:pt x="54688" y="367"/>
                      </a:cubicBezTo>
                      <a:cubicBezTo>
                        <a:pt x="84439" y="367"/>
                        <a:pt x="108558" y="24485"/>
                        <a:pt x="108558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26"/>
                <p:cNvSpPr/>
                <p:nvPr/>
              </p:nvSpPr>
              <p:spPr>
                <a:xfrm>
                  <a:off x="7549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4236"/>
                      </a:moveTo>
                      <a:cubicBezTo>
                        <a:pt x="108601" y="83988"/>
                        <a:pt x="84482" y="108106"/>
                        <a:pt x="54731" y="108106"/>
                      </a:cubicBezTo>
                      <a:cubicBezTo>
                        <a:pt x="24980" y="108106"/>
                        <a:pt x="861" y="83988"/>
                        <a:pt x="861" y="54236"/>
                      </a:cubicBezTo>
                      <a:cubicBezTo>
                        <a:pt x="861" y="24485"/>
                        <a:pt x="24980" y="367"/>
                        <a:pt x="54731" y="367"/>
                      </a:cubicBezTo>
                      <a:cubicBezTo>
                        <a:pt x="84482" y="367"/>
                        <a:pt x="108601" y="24485"/>
                        <a:pt x="10860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389" name="Google Shape;389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1972" y="1127033"/>
            <a:ext cx="1475535" cy="1508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26"/>
          <p:cNvCxnSpPr/>
          <p:nvPr/>
        </p:nvCxnSpPr>
        <p:spPr>
          <a:xfrm>
            <a:off x="3816350" y="4142271"/>
            <a:ext cx="1346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1" name="Google Shape;391;p26"/>
          <p:cNvSpPr txBox="1"/>
          <p:nvPr/>
        </p:nvSpPr>
        <p:spPr>
          <a:xfrm>
            <a:off x="4086969" y="3720294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flash</a:t>
            </a:r>
            <a:endParaRPr/>
          </a:p>
        </p:txBody>
      </p:sp>
      <p:cxnSp>
        <p:nvCxnSpPr>
          <p:cNvPr id="392" name="Google Shape;392;p26"/>
          <p:cNvCxnSpPr/>
          <p:nvPr/>
        </p:nvCxnSpPr>
        <p:spPr>
          <a:xfrm>
            <a:off x="6624963" y="2719173"/>
            <a:ext cx="0" cy="56170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3" name="Google Shape;393;p26"/>
          <p:cNvSpPr txBox="1"/>
          <p:nvPr/>
        </p:nvSpPr>
        <p:spPr>
          <a:xfrm>
            <a:off x="6689739" y="2718020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I2C</a:t>
            </a:r>
            <a:endParaRPr/>
          </a:p>
        </p:txBody>
      </p:sp>
      <p:cxnSp>
        <p:nvCxnSpPr>
          <p:cNvPr id="394" name="Google Shape;394;p26"/>
          <p:cNvCxnSpPr/>
          <p:nvPr/>
        </p:nvCxnSpPr>
        <p:spPr>
          <a:xfrm>
            <a:off x="8521700" y="4144398"/>
            <a:ext cx="1346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#3</a:t>
            </a:r>
            <a:endParaRPr/>
          </a:p>
        </p:txBody>
      </p:sp>
      <p:sp>
        <p:nvSpPr>
          <p:cNvPr id="401" name="Google Shape;401;p27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CircuitPython Setup:</a:t>
            </a:r>
            <a:br>
              <a:rPr lang="en-US"/>
            </a:br>
            <a:r>
              <a:rPr lang="en-US"/>
              <a:t>Install CircuitPython firmware on the ESP board for sensor integration.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IMU Data Collection:</a:t>
            </a:r>
            <a:br>
              <a:rPr lang="en-US"/>
            </a:br>
            <a:r>
              <a:rPr lang="en-US"/>
              <a:t>Gather gyroscopic and accelerometer data using CircuitPython.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Data Logging:</a:t>
            </a:r>
            <a:br>
              <a:rPr lang="en-US"/>
            </a:br>
            <a:r>
              <a:rPr lang="en-US"/>
              <a:t>Save IMU data in TXT or JSON format for analysis.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Machine Learning Model:</a:t>
            </a:r>
            <a:br>
              <a:rPr lang="en-US"/>
            </a:br>
            <a:r>
              <a:rPr lang="en-US"/>
              <a:t>Develop a classification model on the PC using TensorFlow or scikit-learn.</a:t>
            </a:r>
            <a:br>
              <a:rPr lang="en-US"/>
            </a:br>
            <a:r>
              <a:rPr lang="en-US"/>
              <a:t>Implement real-time gesture recognition by combining IMU data with the trained model.</a:t>
            </a:r>
            <a:endParaRPr/>
          </a:p>
        </p:txBody>
      </p:sp>
      <p:sp>
        <p:nvSpPr>
          <p:cNvPr id="402" name="Google Shape;402;p27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03" name="Google Shape;403;p27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>
            <a:spLocks noGrp="1"/>
          </p:cNvSpPr>
          <p:nvPr>
            <p:ph type="body" idx="1"/>
          </p:nvPr>
        </p:nvSpPr>
        <p:spPr>
          <a:xfrm>
            <a:off x="623094" y="2492035"/>
            <a:ext cx="10945812" cy="187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7200"/>
              <a:t>Embedded Programming</a:t>
            </a:r>
            <a:endParaRPr/>
          </a:p>
        </p:txBody>
      </p:sp>
      <p:sp>
        <p:nvSpPr>
          <p:cNvPr id="95" name="Google Shape;95;p3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#3</a:t>
            </a:r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412" name="Google Shape;412;p28"/>
          <p:cNvSpPr/>
          <p:nvPr/>
        </p:nvSpPr>
        <p:spPr>
          <a:xfrm>
            <a:off x="516449" y="4623929"/>
            <a:ext cx="967409" cy="25383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</p:txBody>
      </p:sp>
      <p:grpSp>
        <p:nvGrpSpPr>
          <p:cNvPr id="413" name="Google Shape;413;p28"/>
          <p:cNvGrpSpPr/>
          <p:nvPr/>
        </p:nvGrpSpPr>
        <p:grpSpPr>
          <a:xfrm>
            <a:off x="3316899" y="3196603"/>
            <a:ext cx="2951760" cy="1928133"/>
            <a:chOff x="6055280" y="2955654"/>
            <a:chExt cx="2951760" cy="1928133"/>
          </a:xfrm>
        </p:grpSpPr>
        <p:sp>
          <p:nvSpPr>
            <p:cNvPr id="414" name="Google Shape;414;p28" descr="Shape"/>
            <p:cNvSpPr/>
            <p:nvPr/>
          </p:nvSpPr>
          <p:spPr>
            <a:xfrm>
              <a:off x="6961904" y="2955654"/>
              <a:ext cx="304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5" name="Google Shape;415;p28"/>
            <p:cNvGrpSpPr/>
            <p:nvPr/>
          </p:nvGrpSpPr>
          <p:grpSpPr>
            <a:xfrm>
              <a:off x="6055279" y="3312013"/>
              <a:ext cx="2951760" cy="1571774"/>
              <a:chOff x="5036976" y="3632959"/>
              <a:chExt cx="2951760" cy="1571774"/>
            </a:xfrm>
          </p:grpSpPr>
          <p:grpSp>
            <p:nvGrpSpPr>
              <p:cNvPr id="416" name="Google Shape;416;p28"/>
              <p:cNvGrpSpPr/>
              <p:nvPr/>
            </p:nvGrpSpPr>
            <p:grpSpPr>
              <a:xfrm>
                <a:off x="5097567" y="3632959"/>
                <a:ext cx="2891168" cy="1571774"/>
                <a:chOff x="5097567" y="3632959"/>
                <a:chExt cx="2891168" cy="1571774"/>
              </a:xfrm>
            </p:grpSpPr>
            <p:sp>
              <p:nvSpPr>
                <p:cNvPr id="417" name="Google Shape;417;p28"/>
                <p:cNvSpPr/>
                <p:nvPr/>
              </p:nvSpPr>
              <p:spPr>
                <a:xfrm rot="5400000">
                  <a:off x="5757264" y="2973262"/>
                  <a:ext cx="1571774" cy="2891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774" h="2891168" extrusionOk="0">
                      <a:moveTo>
                        <a:pt x="111933" y="180"/>
                      </a:moveTo>
                      <a:cubicBezTo>
                        <a:pt x="50164" y="180"/>
                        <a:pt x="484" y="49860"/>
                        <a:pt x="484" y="111628"/>
                      </a:cubicBezTo>
                      <a:lnTo>
                        <a:pt x="484" y="2779900"/>
                      </a:lnTo>
                      <a:cubicBezTo>
                        <a:pt x="484" y="2841668"/>
                        <a:pt x="50164" y="2891348"/>
                        <a:pt x="111933" y="2891348"/>
                      </a:cubicBezTo>
                      <a:lnTo>
                        <a:pt x="1460810" y="2891348"/>
                      </a:lnTo>
                      <a:cubicBezTo>
                        <a:pt x="1522579" y="2891348"/>
                        <a:pt x="1572259" y="2841668"/>
                        <a:pt x="1572259" y="2779900"/>
                      </a:cubicBezTo>
                      <a:lnTo>
                        <a:pt x="1572259" y="111628"/>
                      </a:lnTo>
                      <a:cubicBezTo>
                        <a:pt x="1572259" y="49860"/>
                        <a:pt x="1522579" y="180"/>
                        <a:pt x="1460810" y="180"/>
                      </a:cubicBezTo>
                      <a:close/>
                      <a:moveTo>
                        <a:pt x="128296" y="37034"/>
                      </a:moveTo>
                      <a:cubicBezTo>
                        <a:pt x="179100" y="37034"/>
                        <a:pt x="220285" y="78219"/>
                        <a:pt x="220285" y="129023"/>
                      </a:cubicBezTo>
                      <a:cubicBezTo>
                        <a:pt x="220285" y="179828"/>
                        <a:pt x="179100" y="221012"/>
                        <a:pt x="128296" y="221012"/>
                      </a:cubicBezTo>
                      <a:cubicBezTo>
                        <a:pt x="77492" y="221012"/>
                        <a:pt x="36307" y="179828"/>
                        <a:pt x="36307" y="129023"/>
                      </a:cubicBezTo>
                      <a:cubicBezTo>
                        <a:pt x="36307" y="78219"/>
                        <a:pt x="77492" y="37034"/>
                        <a:pt x="128296" y="37034"/>
                      </a:cubicBezTo>
                      <a:close/>
                      <a:moveTo>
                        <a:pt x="1438845" y="40233"/>
                      </a:moveTo>
                      <a:cubicBezTo>
                        <a:pt x="1489649" y="40233"/>
                        <a:pt x="1530834" y="81418"/>
                        <a:pt x="1530834" y="132222"/>
                      </a:cubicBezTo>
                      <a:cubicBezTo>
                        <a:pt x="1530834" y="183026"/>
                        <a:pt x="1489649" y="224211"/>
                        <a:pt x="1438845" y="224211"/>
                      </a:cubicBezTo>
                      <a:cubicBezTo>
                        <a:pt x="1388041" y="224211"/>
                        <a:pt x="1346856" y="183026"/>
                        <a:pt x="1346856" y="132222"/>
                      </a:cubicBezTo>
                      <a:cubicBezTo>
                        <a:pt x="1346856" y="81418"/>
                        <a:pt x="1388041" y="40233"/>
                        <a:pt x="1438845" y="40233"/>
                      </a:cubicBezTo>
                      <a:close/>
                      <a:moveTo>
                        <a:pt x="128296" y="2634796"/>
                      </a:moveTo>
                      <a:cubicBezTo>
                        <a:pt x="128989" y="2634788"/>
                        <a:pt x="129682" y="2634788"/>
                        <a:pt x="130375" y="2634796"/>
                      </a:cubicBezTo>
                      <a:cubicBezTo>
                        <a:pt x="181179" y="2634796"/>
                        <a:pt x="222364" y="2675981"/>
                        <a:pt x="222364" y="2726785"/>
                      </a:cubicBezTo>
                      <a:cubicBezTo>
                        <a:pt x="222364" y="2777589"/>
                        <a:pt x="181179" y="2818774"/>
                        <a:pt x="130375" y="2818774"/>
                      </a:cubicBezTo>
                      <a:cubicBezTo>
                        <a:pt x="79570" y="2818774"/>
                        <a:pt x="38386" y="2777589"/>
                        <a:pt x="38386" y="2726785"/>
                      </a:cubicBezTo>
                      <a:cubicBezTo>
                        <a:pt x="38373" y="2676776"/>
                        <a:pt x="78314" y="2635918"/>
                        <a:pt x="128311" y="2634796"/>
                      </a:cubicBezTo>
                      <a:close/>
                      <a:moveTo>
                        <a:pt x="1435897" y="2637995"/>
                      </a:moveTo>
                      <a:cubicBezTo>
                        <a:pt x="1435906" y="2637995"/>
                        <a:pt x="1435915" y="2637995"/>
                        <a:pt x="1435925" y="2637995"/>
                      </a:cubicBezTo>
                      <a:cubicBezTo>
                        <a:pt x="1436608" y="2637987"/>
                        <a:pt x="1437291" y="2637987"/>
                        <a:pt x="1437974" y="2637995"/>
                      </a:cubicBezTo>
                      <a:cubicBezTo>
                        <a:pt x="1488778" y="2637995"/>
                        <a:pt x="1529963" y="2679180"/>
                        <a:pt x="1529963" y="2729984"/>
                      </a:cubicBezTo>
                      <a:cubicBezTo>
                        <a:pt x="1529963" y="2780788"/>
                        <a:pt x="1488778" y="2821973"/>
                        <a:pt x="1437974" y="2821973"/>
                      </a:cubicBezTo>
                      <a:cubicBezTo>
                        <a:pt x="1387170" y="2821973"/>
                        <a:pt x="1345985" y="2780788"/>
                        <a:pt x="1345985" y="2729984"/>
                      </a:cubicBezTo>
                      <a:cubicBezTo>
                        <a:pt x="1345972" y="2679975"/>
                        <a:pt x="1385914" y="2639117"/>
                        <a:pt x="1435910" y="263799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14700" cap="flat" cmpd="sng">
                  <a:solidFill>
                    <a:srgbClr val="4D4D4D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28"/>
                <p:cNvSpPr/>
                <p:nvPr/>
              </p:nvSpPr>
              <p:spPr>
                <a:xfrm rot="5400000">
                  <a:off x="6599317" y="3871040"/>
                  <a:ext cx="967064" cy="108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64" h="1080576" extrusionOk="0">
                      <a:moveTo>
                        <a:pt x="636" y="214"/>
                      </a:moveTo>
                      <a:lnTo>
                        <a:pt x="967701" y="214"/>
                      </a:lnTo>
                      <a:lnTo>
                        <a:pt x="967701" y="1080791"/>
                      </a:lnTo>
                      <a:lnTo>
                        <a:pt x="636" y="1080791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9" name="Google Shape;419;p28"/>
                <p:cNvGrpSpPr/>
                <p:nvPr/>
              </p:nvGrpSpPr>
              <p:grpSpPr>
                <a:xfrm>
                  <a:off x="5643752" y="3917477"/>
                  <a:ext cx="295868" cy="405253"/>
                  <a:chOff x="5643752" y="3917477"/>
                  <a:chExt cx="295868" cy="405253"/>
                </a:xfrm>
              </p:grpSpPr>
              <p:sp>
                <p:nvSpPr>
                  <p:cNvPr id="420" name="Google Shape;420;p28"/>
                  <p:cNvSpPr/>
                  <p:nvPr/>
                </p:nvSpPr>
                <p:spPr>
                  <a:xfrm rot="5400000">
                    <a:off x="5742743" y="3885855"/>
                    <a:ext cx="106288" cy="16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88" h="169531" extrusionOk="0">
                        <a:moveTo>
                          <a:pt x="305" y="3"/>
                        </a:moveTo>
                        <a:lnTo>
                          <a:pt x="106594" y="3"/>
                        </a:lnTo>
                        <a:lnTo>
                          <a:pt x="106594" y="169534"/>
                        </a:lnTo>
                        <a:lnTo>
                          <a:pt x="305" y="169534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p28"/>
                  <p:cNvSpPr/>
                  <p:nvPr/>
                </p:nvSpPr>
                <p:spPr>
                  <a:xfrm rot="5400000">
                    <a:off x="5868417" y="4245630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319" y="95"/>
                        </a:moveTo>
                        <a:lnTo>
                          <a:pt x="97467" y="95"/>
                        </a:lnTo>
                        <a:lnTo>
                          <a:pt x="97467" y="45353"/>
                        </a:lnTo>
                        <a:lnTo>
                          <a:pt x="319" y="45353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" name="Google Shape;422;p28"/>
                  <p:cNvSpPr/>
                  <p:nvPr/>
                </p:nvSpPr>
                <p:spPr>
                  <a:xfrm rot="5400000">
                    <a:off x="5750482" y="4248578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86" y="88"/>
                        </a:moveTo>
                        <a:lnTo>
                          <a:pt x="97434" y="88"/>
                        </a:lnTo>
                        <a:lnTo>
                          <a:pt x="97434" y="45345"/>
                        </a:lnTo>
                        <a:lnTo>
                          <a:pt x="286" y="4534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" name="Google Shape;423;p28"/>
                  <p:cNvSpPr/>
                  <p:nvPr/>
                </p:nvSpPr>
                <p:spPr>
                  <a:xfrm rot="5400000">
                    <a:off x="5617806" y="4251527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48" y="80"/>
                        </a:moveTo>
                        <a:lnTo>
                          <a:pt x="97397" y="80"/>
                        </a:lnTo>
                        <a:lnTo>
                          <a:pt x="97397" y="45337"/>
                        </a:lnTo>
                        <a:lnTo>
                          <a:pt x="248" y="45337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24" name="Google Shape;424;p28"/>
                <p:cNvSpPr/>
                <p:nvPr/>
              </p:nvSpPr>
              <p:spPr>
                <a:xfrm rot="5400000">
                  <a:off x="5683849" y="3941801"/>
                  <a:ext cx="206385" cy="36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385" h="364123" extrusionOk="0">
                      <a:moveTo>
                        <a:pt x="292" y="46"/>
                      </a:moveTo>
                      <a:lnTo>
                        <a:pt x="206678" y="46"/>
                      </a:lnTo>
                      <a:lnTo>
                        <a:pt x="206678" y="364169"/>
                      </a:lnTo>
                      <a:lnTo>
                        <a:pt x="292" y="364169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5" name="Google Shape;425;p28"/>
              <p:cNvGrpSpPr/>
              <p:nvPr/>
            </p:nvGrpSpPr>
            <p:grpSpPr>
              <a:xfrm>
                <a:off x="5144004" y="4747442"/>
                <a:ext cx="308694" cy="163634"/>
                <a:chOff x="5144004" y="4747442"/>
                <a:chExt cx="308694" cy="163634"/>
              </a:xfrm>
            </p:grpSpPr>
            <p:sp>
              <p:nvSpPr>
                <p:cNvPr id="426" name="Google Shape;426;p28"/>
                <p:cNvSpPr/>
                <p:nvPr/>
              </p:nvSpPr>
              <p:spPr>
                <a:xfrm rot="5400000">
                  <a:off x="5224199" y="4755845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07" y="211"/>
                      </a:moveTo>
                      <a:lnTo>
                        <a:pt x="163742" y="211"/>
                      </a:lnTo>
                      <a:lnTo>
                        <a:pt x="163742" y="147040"/>
                      </a:lnTo>
                      <a:lnTo>
                        <a:pt x="107" y="147040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28"/>
                <p:cNvSpPr/>
                <p:nvPr/>
              </p:nvSpPr>
              <p:spPr>
                <a:xfrm rot="5400000">
                  <a:off x="5254420" y="4778695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10" y="51513"/>
                      </a:moveTo>
                      <a:cubicBezTo>
                        <a:pt x="102710" y="79846"/>
                        <a:pt x="79742" y="102814"/>
                        <a:pt x="51409" y="102814"/>
                      </a:cubicBezTo>
                      <a:cubicBezTo>
                        <a:pt x="23076" y="102814"/>
                        <a:pt x="107" y="79846"/>
                        <a:pt x="107" y="51513"/>
                      </a:cubicBezTo>
                      <a:cubicBezTo>
                        <a:pt x="107" y="23180"/>
                        <a:pt x="23076" y="211"/>
                        <a:pt x="51409" y="211"/>
                      </a:cubicBezTo>
                      <a:cubicBezTo>
                        <a:pt x="79742" y="211"/>
                        <a:pt x="102710" y="23180"/>
                        <a:pt x="102710" y="51513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28" name="Google Shape;428;p28"/>
                <p:cNvGrpSpPr/>
                <p:nvPr/>
              </p:nvGrpSpPr>
              <p:grpSpPr>
                <a:xfrm>
                  <a:off x="5144004" y="4758398"/>
                  <a:ext cx="308694" cy="141708"/>
                  <a:chOff x="5144004" y="4758398"/>
                  <a:chExt cx="308694" cy="141708"/>
                </a:xfrm>
              </p:grpSpPr>
              <p:sp>
                <p:nvSpPr>
                  <p:cNvPr id="429" name="Google Shape;429;p28"/>
                  <p:cNvSpPr/>
                  <p:nvPr/>
                </p:nvSpPr>
                <p:spPr>
                  <a:xfrm rot="5400000">
                    <a:off x="5156018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25" y="189"/>
                        </a:moveTo>
                        <a:lnTo>
                          <a:pt x="71" y="189"/>
                        </a:lnTo>
                        <a:lnTo>
                          <a:pt x="71" y="24365"/>
                        </a:lnTo>
                        <a:cubicBezTo>
                          <a:pt x="71" y="35186"/>
                          <a:pt x="8842" y="43972"/>
                          <a:pt x="19678" y="43972"/>
                        </a:cubicBezTo>
                        <a:lnTo>
                          <a:pt x="19824" y="4397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0" name="Google Shape;430;p28"/>
                  <p:cNvSpPr/>
                  <p:nvPr/>
                </p:nvSpPr>
                <p:spPr>
                  <a:xfrm rot="5400000">
                    <a:off x="5420929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99" y="43990"/>
                        </a:moveTo>
                        <a:lnTo>
                          <a:pt x="145" y="43990"/>
                        </a:lnTo>
                        <a:lnTo>
                          <a:pt x="145" y="19813"/>
                        </a:lnTo>
                        <a:cubicBezTo>
                          <a:pt x="145" y="8993"/>
                          <a:pt x="8917" y="207"/>
                          <a:pt x="19752" y="207"/>
                        </a:cubicBezTo>
                        <a:lnTo>
                          <a:pt x="19898" y="207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" name="Google Shape;431;p28"/>
                  <p:cNvSpPr/>
                  <p:nvPr/>
                </p:nvSpPr>
                <p:spPr>
                  <a:xfrm rot="5400000">
                    <a:off x="5130146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68" y="204"/>
                        </a:moveTo>
                        <a:lnTo>
                          <a:pt x="77168" y="204"/>
                        </a:lnTo>
                        <a:lnTo>
                          <a:pt x="77168" y="38385"/>
                        </a:lnTo>
                        <a:lnTo>
                          <a:pt x="68" y="3838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" name="Google Shape;432;p28"/>
                  <p:cNvSpPr/>
                  <p:nvPr/>
                </p:nvSpPr>
                <p:spPr>
                  <a:xfrm rot="5400000">
                    <a:off x="5380757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39" y="221"/>
                        </a:moveTo>
                        <a:lnTo>
                          <a:pt x="77238" y="221"/>
                        </a:lnTo>
                        <a:lnTo>
                          <a:pt x="77238" y="38402"/>
                        </a:lnTo>
                        <a:lnTo>
                          <a:pt x="139" y="3840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" name="Google Shape;433;p28"/>
                  <p:cNvSpPr/>
                  <p:nvPr/>
                </p:nvSpPr>
                <p:spPr>
                  <a:xfrm rot="5400000">
                    <a:off x="5315301" y="4801306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264" y="5403"/>
                        </a:moveTo>
                        <a:cubicBezTo>
                          <a:pt x="91178" y="5403"/>
                          <a:pt x="92063" y="5768"/>
                          <a:pt x="92711" y="6408"/>
                        </a:cubicBezTo>
                        <a:cubicBezTo>
                          <a:pt x="93351" y="7066"/>
                          <a:pt x="93717" y="7941"/>
                          <a:pt x="93717" y="8870"/>
                        </a:cubicBezTo>
                        <a:cubicBezTo>
                          <a:pt x="93717" y="10845"/>
                          <a:pt x="94502" y="12747"/>
                          <a:pt x="95913" y="14148"/>
                        </a:cubicBezTo>
                        <a:cubicBezTo>
                          <a:pt x="97321" y="15536"/>
                          <a:pt x="99215" y="16329"/>
                          <a:pt x="101191" y="16329"/>
                        </a:cubicBezTo>
                        <a:lnTo>
                          <a:pt x="101539" y="16329"/>
                        </a:lnTo>
                        <a:cubicBezTo>
                          <a:pt x="103617" y="16329"/>
                          <a:pt x="105622" y="15507"/>
                          <a:pt x="107082" y="14044"/>
                        </a:cubicBezTo>
                        <a:cubicBezTo>
                          <a:pt x="108541" y="12582"/>
                          <a:pt x="109367" y="10595"/>
                          <a:pt x="109367" y="8531"/>
                        </a:cubicBezTo>
                        <a:lnTo>
                          <a:pt x="109367" y="216"/>
                        </a:lnTo>
                        <a:lnTo>
                          <a:pt x="141209" y="216"/>
                        </a:lnTo>
                        <a:lnTo>
                          <a:pt x="141209" y="45769"/>
                        </a:lnTo>
                        <a:lnTo>
                          <a:pt x="116295" y="45769"/>
                        </a:lnTo>
                        <a:lnTo>
                          <a:pt x="116295" y="56737"/>
                        </a:lnTo>
                        <a:lnTo>
                          <a:pt x="84453" y="56737"/>
                        </a:lnTo>
                        <a:lnTo>
                          <a:pt x="84453" y="50958"/>
                        </a:lnTo>
                        <a:lnTo>
                          <a:pt x="56886" y="50958"/>
                        </a:lnTo>
                        <a:lnTo>
                          <a:pt x="56886" y="56737"/>
                        </a:lnTo>
                        <a:lnTo>
                          <a:pt x="25043" y="56737"/>
                        </a:lnTo>
                        <a:lnTo>
                          <a:pt x="25043" y="45769"/>
                        </a:lnTo>
                        <a:lnTo>
                          <a:pt x="130" y="45769"/>
                        </a:lnTo>
                        <a:lnTo>
                          <a:pt x="130" y="216"/>
                        </a:lnTo>
                        <a:lnTo>
                          <a:pt x="31972" y="216"/>
                        </a:lnTo>
                        <a:lnTo>
                          <a:pt x="31972" y="8531"/>
                        </a:lnTo>
                        <a:cubicBezTo>
                          <a:pt x="31972" y="10595"/>
                          <a:pt x="32795" y="12585"/>
                          <a:pt x="34257" y="14044"/>
                        </a:cubicBezTo>
                        <a:cubicBezTo>
                          <a:pt x="35719" y="15504"/>
                          <a:pt x="37707" y="16329"/>
                          <a:pt x="39800" y="16329"/>
                        </a:cubicBezTo>
                        <a:lnTo>
                          <a:pt x="40148" y="16329"/>
                        </a:lnTo>
                        <a:cubicBezTo>
                          <a:pt x="42138" y="16329"/>
                          <a:pt x="44025" y="15544"/>
                          <a:pt x="45425" y="14148"/>
                        </a:cubicBezTo>
                        <a:cubicBezTo>
                          <a:pt x="46833" y="12740"/>
                          <a:pt x="47622" y="10845"/>
                          <a:pt x="47622" y="8870"/>
                        </a:cubicBezTo>
                        <a:cubicBezTo>
                          <a:pt x="47622" y="7938"/>
                          <a:pt x="47988" y="7057"/>
                          <a:pt x="48627" y="6408"/>
                        </a:cubicBezTo>
                        <a:cubicBezTo>
                          <a:pt x="49285" y="5768"/>
                          <a:pt x="50160" y="5403"/>
                          <a:pt x="51089" y="5403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" name="Google Shape;434;p28"/>
                  <p:cNvSpPr/>
                  <p:nvPr/>
                </p:nvSpPr>
                <p:spPr>
                  <a:xfrm rot="5400000">
                    <a:off x="5140331" y="4800670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40" y="51556"/>
                        </a:moveTo>
                        <a:cubicBezTo>
                          <a:pt x="50109" y="51556"/>
                          <a:pt x="49227" y="51191"/>
                          <a:pt x="48578" y="50533"/>
                        </a:cubicBezTo>
                        <a:cubicBezTo>
                          <a:pt x="47938" y="49893"/>
                          <a:pt x="47573" y="49015"/>
                          <a:pt x="47573" y="48086"/>
                        </a:cubicBezTo>
                        <a:cubicBezTo>
                          <a:pt x="47573" y="46110"/>
                          <a:pt x="46787" y="44209"/>
                          <a:pt x="45376" y="42808"/>
                        </a:cubicBezTo>
                        <a:cubicBezTo>
                          <a:pt x="43968" y="41400"/>
                          <a:pt x="42089" y="40612"/>
                          <a:pt x="40099" y="40612"/>
                        </a:cubicBezTo>
                        <a:lnTo>
                          <a:pt x="39751" y="40612"/>
                        </a:lnTo>
                        <a:cubicBezTo>
                          <a:pt x="37672" y="40612"/>
                          <a:pt x="35667" y="41434"/>
                          <a:pt x="34208" y="42912"/>
                        </a:cubicBezTo>
                        <a:cubicBezTo>
                          <a:pt x="32746" y="44374"/>
                          <a:pt x="31923" y="46361"/>
                          <a:pt x="31923" y="48425"/>
                        </a:cubicBezTo>
                        <a:lnTo>
                          <a:pt x="31923" y="56739"/>
                        </a:lnTo>
                        <a:lnTo>
                          <a:pt x="81" y="56739"/>
                        </a:lnTo>
                        <a:lnTo>
                          <a:pt x="81" y="11187"/>
                        </a:lnTo>
                        <a:lnTo>
                          <a:pt x="24994" y="11187"/>
                        </a:lnTo>
                        <a:lnTo>
                          <a:pt x="24994" y="204"/>
                        </a:lnTo>
                        <a:lnTo>
                          <a:pt x="56837" y="204"/>
                        </a:lnTo>
                        <a:lnTo>
                          <a:pt x="56837" y="5998"/>
                        </a:lnTo>
                        <a:lnTo>
                          <a:pt x="84404" y="5998"/>
                        </a:lnTo>
                        <a:lnTo>
                          <a:pt x="84404" y="204"/>
                        </a:lnTo>
                        <a:lnTo>
                          <a:pt x="116246" y="204"/>
                        </a:lnTo>
                        <a:lnTo>
                          <a:pt x="116246" y="11187"/>
                        </a:lnTo>
                        <a:lnTo>
                          <a:pt x="141160" y="11187"/>
                        </a:lnTo>
                        <a:lnTo>
                          <a:pt x="141160" y="56739"/>
                        </a:lnTo>
                        <a:lnTo>
                          <a:pt x="109318" y="56739"/>
                        </a:lnTo>
                        <a:lnTo>
                          <a:pt x="109318" y="48425"/>
                        </a:lnTo>
                        <a:cubicBezTo>
                          <a:pt x="109318" y="46361"/>
                          <a:pt x="108495" y="44371"/>
                          <a:pt x="107033" y="42912"/>
                        </a:cubicBezTo>
                        <a:cubicBezTo>
                          <a:pt x="105570" y="41437"/>
                          <a:pt x="103583" y="40612"/>
                          <a:pt x="101490" y="40612"/>
                        </a:cubicBezTo>
                        <a:lnTo>
                          <a:pt x="101142" y="40612"/>
                        </a:lnTo>
                        <a:cubicBezTo>
                          <a:pt x="99166" y="40612"/>
                          <a:pt x="97265" y="41398"/>
                          <a:pt x="95864" y="42808"/>
                        </a:cubicBezTo>
                        <a:cubicBezTo>
                          <a:pt x="94464" y="44219"/>
                          <a:pt x="93668" y="46110"/>
                          <a:pt x="93668" y="48086"/>
                        </a:cubicBezTo>
                        <a:cubicBezTo>
                          <a:pt x="93668" y="49018"/>
                          <a:pt x="93302" y="49899"/>
                          <a:pt x="92662" y="50533"/>
                        </a:cubicBezTo>
                        <a:cubicBezTo>
                          <a:pt x="92005" y="51191"/>
                          <a:pt x="91129" y="51556"/>
                          <a:pt x="90215" y="5155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35" name="Google Shape;435;p28"/>
              <p:cNvGrpSpPr/>
              <p:nvPr/>
            </p:nvGrpSpPr>
            <p:grpSpPr>
              <a:xfrm>
                <a:off x="5129262" y="3923373"/>
                <a:ext cx="294394" cy="163634"/>
                <a:chOff x="5129262" y="3923373"/>
                <a:chExt cx="294394" cy="163634"/>
              </a:xfrm>
            </p:grpSpPr>
            <p:sp>
              <p:nvSpPr>
                <p:cNvPr id="436" name="Google Shape;436;p28"/>
                <p:cNvSpPr/>
                <p:nvPr/>
              </p:nvSpPr>
              <p:spPr>
                <a:xfrm rot="5400000">
                  <a:off x="5194715" y="3931776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59" y="-20"/>
                      </a:moveTo>
                      <a:lnTo>
                        <a:pt x="163793" y="-20"/>
                      </a:lnTo>
                      <a:lnTo>
                        <a:pt x="163793" y="146808"/>
                      </a:lnTo>
                      <a:lnTo>
                        <a:pt x="159" y="146808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28"/>
                <p:cNvSpPr/>
                <p:nvPr/>
              </p:nvSpPr>
              <p:spPr>
                <a:xfrm rot="5400000">
                  <a:off x="5224936" y="3954626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62" y="51281"/>
                      </a:moveTo>
                      <a:cubicBezTo>
                        <a:pt x="102762" y="79615"/>
                        <a:pt x="79793" y="102583"/>
                        <a:pt x="51460" y="102583"/>
                      </a:cubicBezTo>
                      <a:cubicBezTo>
                        <a:pt x="23127" y="102583"/>
                        <a:pt x="159" y="79615"/>
                        <a:pt x="159" y="51281"/>
                      </a:cubicBezTo>
                      <a:cubicBezTo>
                        <a:pt x="159" y="22948"/>
                        <a:pt x="23127" y="-20"/>
                        <a:pt x="51460" y="-20"/>
                      </a:cubicBezTo>
                      <a:cubicBezTo>
                        <a:pt x="79793" y="-20"/>
                        <a:pt x="102762" y="22948"/>
                        <a:pt x="102762" y="51281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38" name="Google Shape;438;p28"/>
                <p:cNvGrpSpPr/>
                <p:nvPr/>
              </p:nvGrpSpPr>
              <p:grpSpPr>
                <a:xfrm>
                  <a:off x="5129262" y="3933484"/>
                  <a:ext cx="294394" cy="141925"/>
                  <a:chOff x="5129262" y="3933484"/>
                  <a:chExt cx="294394" cy="141925"/>
                </a:xfrm>
              </p:grpSpPr>
              <p:sp>
                <p:nvSpPr>
                  <p:cNvPr id="439" name="Google Shape;439;p28"/>
                  <p:cNvSpPr/>
                  <p:nvPr/>
                </p:nvSpPr>
                <p:spPr>
                  <a:xfrm rot="5400000">
                    <a:off x="5141276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81" y="-42"/>
                        </a:moveTo>
                        <a:lnTo>
                          <a:pt x="127" y="-42"/>
                        </a:lnTo>
                        <a:lnTo>
                          <a:pt x="127" y="24135"/>
                        </a:lnTo>
                        <a:cubicBezTo>
                          <a:pt x="127" y="34955"/>
                          <a:pt x="8898" y="43742"/>
                          <a:pt x="19734" y="43742"/>
                        </a:cubicBezTo>
                        <a:lnTo>
                          <a:pt x="19879" y="4374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" name="Google Shape;440;p28"/>
                  <p:cNvSpPr/>
                  <p:nvPr/>
                </p:nvSpPr>
                <p:spPr>
                  <a:xfrm rot="5400000">
                    <a:off x="5391445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951" y="43759"/>
                        </a:moveTo>
                        <a:lnTo>
                          <a:pt x="197" y="43759"/>
                        </a:lnTo>
                        <a:lnTo>
                          <a:pt x="197" y="19582"/>
                        </a:lnTo>
                        <a:cubicBezTo>
                          <a:pt x="197" y="8762"/>
                          <a:pt x="8968" y="-25"/>
                          <a:pt x="19804" y="-25"/>
                        </a:cubicBezTo>
                        <a:lnTo>
                          <a:pt x="19950" y="-2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441;p28"/>
                  <p:cNvSpPr/>
                  <p:nvPr/>
                </p:nvSpPr>
                <p:spPr>
                  <a:xfrm rot="5400000">
                    <a:off x="5115404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24" y="-27"/>
                        </a:moveTo>
                        <a:lnTo>
                          <a:pt x="77224" y="-27"/>
                        </a:lnTo>
                        <a:lnTo>
                          <a:pt x="77224" y="38154"/>
                        </a:lnTo>
                        <a:lnTo>
                          <a:pt x="124" y="38154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28"/>
                  <p:cNvSpPr/>
                  <p:nvPr/>
                </p:nvSpPr>
                <p:spPr>
                  <a:xfrm rot="5400000">
                    <a:off x="5366015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94" y="-10"/>
                        </a:moveTo>
                        <a:lnTo>
                          <a:pt x="77294" y="-10"/>
                        </a:lnTo>
                        <a:lnTo>
                          <a:pt x="77294" y="38171"/>
                        </a:lnTo>
                        <a:lnTo>
                          <a:pt x="194" y="38171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443;p28"/>
                  <p:cNvSpPr/>
                  <p:nvPr/>
                </p:nvSpPr>
                <p:spPr>
                  <a:xfrm rot="5400000">
                    <a:off x="5285817" y="3975763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316" y="5171"/>
                        </a:moveTo>
                        <a:cubicBezTo>
                          <a:pt x="91230" y="5171"/>
                          <a:pt x="92114" y="5537"/>
                          <a:pt x="92763" y="6177"/>
                        </a:cubicBezTo>
                        <a:cubicBezTo>
                          <a:pt x="93403" y="6834"/>
                          <a:pt x="93768" y="7710"/>
                          <a:pt x="93768" y="8638"/>
                        </a:cubicBezTo>
                        <a:cubicBezTo>
                          <a:pt x="93768" y="10614"/>
                          <a:pt x="94554" y="12515"/>
                          <a:pt x="95965" y="13916"/>
                        </a:cubicBezTo>
                        <a:cubicBezTo>
                          <a:pt x="97373" y="15305"/>
                          <a:pt x="99267" y="16098"/>
                          <a:pt x="101243" y="16098"/>
                        </a:cubicBezTo>
                        <a:lnTo>
                          <a:pt x="101590" y="16098"/>
                        </a:lnTo>
                        <a:cubicBezTo>
                          <a:pt x="103669" y="16098"/>
                          <a:pt x="105674" y="15275"/>
                          <a:pt x="107133" y="13813"/>
                        </a:cubicBezTo>
                        <a:cubicBezTo>
                          <a:pt x="108593" y="12350"/>
                          <a:pt x="109418" y="10363"/>
                          <a:pt x="109418" y="8299"/>
                        </a:cubicBezTo>
                        <a:lnTo>
                          <a:pt x="109418" y="-15"/>
                        </a:lnTo>
                        <a:lnTo>
                          <a:pt x="141261" y="-15"/>
                        </a:lnTo>
                        <a:lnTo>
                          <a:pt x="141261" y="45537"/>
                        </a:lnTo>
                        <a:lnTo>
                          <a:pt x="116347" y="45537"/>
                        </a:lnTo>
                        <a:lnTo>
                          <a:pt x="116347" y="56505"/>
                        </a:lnTo>
                        <a:lnTo>
                          <a:pt x="84505" y="56505"/>
                        </a:lnTo>
                        <a:lnTo>
                          <a:pt x="84505" y="50726"/>
                        </a:lnTo>
                        <a:lnTo>
                          <a:pt x="56937" y="50726"/>
                        </a:lnTo>
                        <a:lnTo>
                          <a:pt x="56937" y="56505"/>
                        </a:lnTo>
                        <a:lnTo>
                          <a:pt x="25095" y="56505"/>
                        </a:lnTo>
                        <a:lnTo>
                          <a:pt x="25095" y="45537"/>
                        </a:lnTo>
                        <a:lnTo>
                          <a:pt x="181" y="45537"/>
                        </a:lnTo>
                        <a:lnTo>
                          <a:pt x="181" y="-15"/>
                        </a:lnTo>
                        <a:lnTo>
                          <a:pt x="32024" y="-15"/>
                        </a:lnTo>
                        <a:lnTo>
                          <a:pt x="32024" y="8299"/>
                        </a:lnTo>
                        <a:cubicBezTo>
                          <a:pt x="32024" y="10363"/>
                          <a:pt x="32846" y="12353"/>
                          <a:pt x="34309" y="13813"/>
                        </a:cubicBezTo>
                        <a:cubicBezTo>
                          <a:pt x="35771" y="15272"/>
                          <a:pt x="37758" y="16098"/>
                          <a:pt x="39852" y="16098"/>
                        </a:cubicBezTo>
                        <a:lnTo>
                          <a:pt x="40200" y="16098"/>
                        </a:lnTo>
                        <a:cubicBezTo>
                          <a:pt x="42190" y="16098"/>
                          <a:pt x="44077" y="15312"/>
                          <a:pt x="45477" y="13916"/>
                        </a:cubicBezTo>
                        <a:cubicBezTo>
                          <a:pt x="46885" y="12508"/>
                          <a:pt x="47674" y="10614"/>
                          <a:pt x="47674" y="8638"/>
                        </a:cubicBezTo>
                        <a:cubicBezTo>
                          <a:pt x="47674" y="7707"/>
                          <a:pt x="48039" y="6825"/>
                          <a:pt x="48679" y="6177"/>
                        </a:cubicBezTo>
                        <a:cubicBezTo>
                          <a:pt x="49337" y="5537"/>
                          <a:pt x="50212" y="5171"/>
                          <a:pt x="51141" y="5171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" name="Google Shape;444;p28"/>
                  <p:cNvSpPr/>
                  <p:nvPr/>
                </p:nvSpPr>
                <p:spPr>
                  <a:xfrm rot="5400000">
                    <a:off x="5125589" y="3976602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96" y="51326"/>
                        </a:moveTo>
                        <a:cubicBezTo>
                          <a:pt x="50164" y="51326"/>
                          <a:pt x="49283" y="50960"/>
                          <a:pt x="48634" y="50303"/>
                        </a:cubicBezTo>
                        <a:cubicBezTo>
                          <a:pt x="47994" y="49663"/>
                          <a:pt x="47629" y="48784"/>
                          <a:pt x="47629" y="47856"/>
                        </a:cubicBezTo>
                        <a:cubicBezTo>
                          <a:pt x="47629" y="45880"/>
                          <a:pt x="46843" y="43979"/>
                          <a:pt x="45432" y="42578"/>
                        </a:cubicBezTo>
                        <a:cubicBezTo>
                          <a:pt x="44024" y="41170"/>
                          <a:pt x="42145" y="40382"/>
                          <a:pt x="40155" y="40382"/>
                        </a:cubicBezTo>
                        <a:lnTo>
                          <a:pt x="39807" y="40382"/>
                        </a:lnTo>
                        <a:cubicBezTo>
                          <a:pt x="37728" y="40382"/>
                          <a:pt x="35723" y="41204"/>
                          <a:pt x="34264" y="42681"/>
                        </a:cubicBezTo>
                        <a:cubicBezTo>
                          <a:pt x="32801" y="44144"/>
                          <a:pt x="31979" y="46131"/>
                          <a:pt x="31979" y="48195"/>
                        </a:cubicBezTo>
                        <a:lnTo>
                          <a:pt x="31979" y="56509"/>
                        </a:lnTo>
                        <a:lnTo>
                          <a:pt x="136" y="56509"/>
                        </a:lnTo>
                        <a:lnTo>
                          <a:pt x="136" y="10957"/>
                        </a:lnTo>
                        <a:lnTo>
                          <a:pt x="25050" y="10957"/>
                        </a:lnTo>
                        <a:lnTo>
                          <a:pt x="25050" y="-26"/>
                        </a:lnTo>
                        <a:lnTo>
                          <a:pt x="56892" y="-26"/>
                        </a:lnTo>
                        <a:lnTo>
                          <a:pt x="56892" y="5768"/>
                        </a:lnTo>
                        <a:lnTo>
                          <a:pt x="84460" y="5768"/>
                        </a:lnTo>
                        <a:lnTo>
                          <a:pt x="84460" y="-26"/>
                        </a:lnTo>
                        <a:lnTo>
                          <a:pt x="116302" y="-26"/>
                        </a:lnTo>
                        <a:lnTo>
                          <a:pt x="116302" y="10957"/>
                        </a:lnTo>
                        <a:lnTo>
                          <a:pt x="141216" y="10957"/>
                        </a:lnTo>
                        <a:lnTo>
                          <a:pt x="141216" y="56509"/>
                        </a:lnTo>
                        <a:lnTo>
                          <a:pt x="109373" y="56509"/>
                        </a:lnTo>
                        <a:lnTo>
                          <a:pt x="109373" y="48195"/>
                        </a:lnTo>
                        <a:cubicBezTo>
                          <a:pt x="109373" y="46131"/>
                          <a:pt x="108551" y="44141"/>
                          <a:pt x="107088" y="42681"/>
                        </a:cubicBezTo>
                        <a:cubicBezTo>
                          <a:pt x="105626" y="41207"/>
                          <a:pt x="103639" y="40382"/>
                          <a:pt x="101545" y="40382"/>
                        </a:cubicBezTo>
                        <a:lnTo>
                          <a:pt x="101198" y="40382"/>
                        </a:lnTo>
                        <a:cubicBezTo>
                          <a:pt x="99222" y="40382"/>
                          <a:pt x="97320" y="41167"/>
                          <a:pt x="95920" y="42578"/>
                        </a:cubicBezTo>
                        <a:cubicBezTo>
                          <a:pt x="94520" y="43989"/>
                          <a:pt x="93723" y="45880"/>
                          <a:pt x="93723" y="47856"/>
                        </a:cubicBezTo>
                        <a:cubicBezTo>
                          <a:pt x="93723" y="48787"/>
                          <a:pt x="93358" y="49669"/>
                          <a:pt x="92718" y="50303"/>
                        </a:cubicBezTo>
                        <a:cubicBezTo>
                          <a:pt x="92061" y="50960"/>
                          <a:pt x="91185" y="51326"/>
                          <a:pt x="90271" y="5132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45" name="Google Shape;445;p28"/>
              <p:cNvSpPr/>
              <p:nvPr/>
            </p:nvSpPr>
            <p:spPr>
              <a:xfrm rot="5400000">
                <a:off x="4997099" y="4231777"/>
                <a:ext cx="436354" cy="356601"/>
              </a:xfrm>
              <a:custGeom>
                <a:avLst/>
                <a:gdLst/>
                <a:ahLst/>
                <a:cxnLst/>
                <a:rect l="l" t="t" r="r" b="b"/>
                <a:pathLst>
                  <a:path w="436354" h="356601" extrusionOk="0">
                    <a:moveTo>
                      <a:pt x="420028" y="309070"/>
                    </a:moveTo>
                    <a:lnTo>
                      <a:pt x="435655" y="342092"/>
                    </a:lnTo>
                    <a:cubicBezTo>
                      <a:pt x="436614" y="344185"/>
                      <a:pt x="436732" y="346544"/>
                      <a:pt x="435960" y="348696"/>
                    </a:cubicBezTo>
                    <a:cubicBezTo>
                      <a:pt x="435186" y="350863"/>
                      <a:pt x="433601" y="352618"/>
                      <a:pt x="431523" y="353591"/>
                    </a:cubicBezTo>
                    <a:cubicBezTo>
                      <a:pt x="429459" y="354571"/>
                      <a:pt x="427071" y="354688"/>
                      <a:pt x="424918" y="353915"/>
                    </a:cubicBezTo>
                    <a:cubicBezTo>
                      <a:pt x="422766" y="353141"/>
                      <a:pt x="420997" y="351556"/>
                      <a:pt x="420024" y="349478"/>
                    </a:cubicBezTo>
                    <a:lnTo>
                      <a:pt x="409351" y="326775"/>
                    </a:lnTo>
                    <a:lnTo>
                      <a:pt x="409307" y="329827"/>
                    </a:lnTo>
                    <a:cubicBezTo>
                      <a:pt x="409218" y="337021"/>
                      <a:pt x="406270" y="343905"/>
                      <a:pt x="401110" y="348991"/>
                    </a:cubicBezTo>
                    <a:cubicBezTo>
                      <a:pt x="395951" y="354033"/>
                      <a:pt x="389007" y="356790"/>
                      <a:pt x="381798" y="356686"/>
                    </a:cubicBezTo>
                    <a:lnTo>
                      <a:pt x="54530" y="352411"/>
                    </a:lnTo>
                    <a:cubicBezTo>
                      <a:pt x="47321" y="352323"/>
                      <a:pt x="40451" y="349374"/>
                      <a:pt x="35365" y="344215"/>
                    </a:cubicBezTo>
                    <a:cubicBezTo>
                      <a:pt x="30338" y="339055"/>
                      <a:pt x="27567" y="332112"/>
                      <a:pt x="27670" y="324903"/>
                    </a:cubicBezTo>
                    <a:lnTo>
                      <a:pt x="27714" y="321852"/>
                    </a:lnTo>
                    <a:lnTo>
                      <a:pt x="16452" y="344259"/>
                    </a:lnTo>
                    <a:cubicBezTo>
                      <a:pt x="15418" y="346323"/>
                      <a:pt x="13621" y="347856"/>
                      <a:pt x="11439" y="348564"/>
                    </a:cubicBezTo>
                    <a:cubicBezTo>
                      <a:pt x="9272" y="349280"/>
                      <a:pt x="6914" y="349102"/>
                      <a:pt x="4864" y="348068"/>
                    </a:cubicBezTo>
                    <a:lnTo>
                      <a:pt x="4850" y="348068"/>
                    </a:lnTo>
                    <a:cubicBezTo>
                      <a:pt x="2815" y="347035"/>
                      <a:pt x="1253" y="345238"/>
                      <a:pt x="545" y="343056"/>
                    </a:cubicBezTo>
                    <a:cubicBezTo>
                      <a:pt x="-171" y="340889"/>
                      <a:pt x="7" y="338530"/>
                      <a:pt x="1040" y="336466"/>
                    </a:cubicBezTo>
                    <a:lnTo>
                      <a:pt x="17404" y="303887"/>
                    </a:lnTo>
                    <a:lnTo>
                      <a:pt x="8529" y="303769"/>
                    </a:lnTo>
                    <a:lnTo>
                      <a:pt x="12495" y="87"/>
                    </a:lnTo>
                    <a:lnTo>
                      <a:pt x="428215" y="5527"/>
                    </a:lnTo>
                    <a:lnTo>
                      <a:pt x="424249" y="309209"/>
                    </a:lnTo>
                    <a:close/>
                  </a:path>
                </a:pathLst>
              </a:custGeom>
              <a:solidFill>
                <a:srgbClr val="CECCC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 rot="5400000">
                <a:off x="5162678" y="4358682"/>
                <a:ext cx="334871" cy="104665"/>
              </a:xfrm>
              <a:custGeom>
                <a:avLst/>
                <a:gdLst/>
                <a:ahLst/>
                <a:cxnLst/>
                <a:rect l="l" t="t" r="r" b="b"/>
                <a:pathLst>
                  <a:path w="334871" h="104665" extrusionOk="0">
                    <a:moveTo>
                      <a:pt x="284354" y="3112"/>
                    </a:moveTo>
                    <a:lnTo>
                      <a:pt x="284006" y="29647"/>
                    </a:lnTo>
                    <a:cubicBezTo>
                      <a:pt x="283994" y="30542"/>
                      <a:pt x="284450" y="31357"/>
                      <a:pt x="285188" y="31829"/>
                    </a:cubicBezTo>
                    <a:cubicBezTo>
                      <a:pt x="292883" y="36679"/>
                      <a:pt x="335015" y="63081"/>
                      <a:pt x="335015" y="63081"/>
                    </a:cubicBezTo>
                    <a:lnTo>
                      <a:pt x="334696" y="87553"/>
                    </a:lnTo>
                    <a:lnTo>
                      <a:pt x="309045" y="87218"/>
                    </a:lnTo>
                    <a:lnTo>
                      <a:pt x="308815" y="104761"/>
                    </a:lnTo>
                    <a:lnTo>
                      <a:pt x="270044" y="104254"/>
                    </a:lnTo>
                    <a:lnTo>
                      <a:pt x="270274" y="86711"/>
                    </a:lnTo>
                    <a:lnTo>
                      <a:pt x="245802" y="86391"/>
                    </a:lnTo>
                    <a:lnTo>
                      <a:pt x="246411" y="39807"/>
                    </a:lnTo>
                    <a:cubicBezTo>
                      <a:pt x="246441" y="37802"/>
                      <a:pt x="245680" y="35900"/>
                      <a:pt x="244303" y="34485"/>
                    </a:cubicBezTo>
                    <a:cubicBezTo>
                      <a:pt x="242906" y="33070"/>
                      <a:pt x="241016" y="32259"/>
                      <a:pt x="239040" y="32244"/>
                    </a:cubicBezTo>
                    <a:lnTo>
                      <a:pt x="215748" y="31939"/>
                    </a:lnTo>
                    <a:lnTo>
                      <a:pt x="215495" y="51251"/>
                    </a:lnTo>
                    <a:lnTo>
                      <a:pt x="120262" y="50005"/>
                    </a:lnTo>
                    <a:lnTo>
                      <a:pt x="120516" y="30694"/>
                    </a:lnTo>
                    <a:lnTo>
                      <a:pt x="97224" y="30388"/>
                    </a:lnTo>
                    <a:cubicBezTo>
                      <a:pt x="95248" y="30359"/>
                      <a:pt x="93332" y="31120"/>
                      <a:pt x="91917" y="32496"/>
                    </a:cubicBezTo>
                    <a:cubicBezTo>
                      <a:pt x="90482" y="33876"/>
                      <a:pt x="89676" y="35754"/>
                      <a:pt x="89647" y="37759"/>
                    </a:cubicBezTo>
                    <a:lnTo>
                      <a:pt x="89038" y="84343"/>
                    </a:lnTo>
                    <a:lnTo>
                      <a:pt x="64566" y="84024"/>
                    </a:lnTo>
                    <a:lnTo>
                      <a:pt x="64336" y="101566"/>
                    </a:lnTo>
                    <a:lnTo>
                      <a:pt x="25565" y="101059"/>
                    </a:lnTo>
                    <a:lnTo>
                      <a:pt x="25795" y="83516"/>
                    </a:lnTo>
                    <a:lnTo>
                      <a:pt x="144" y="83180"/>
                    </a:lnTo>
                    <a:lnTo>
                      <a:pt x="464" y="58709"/>
                    </a:lnTo>
                    <a:cubicBezTo>
                      <a:pt x="464" y="58709"/>
                      <a:pt x="43363" y="33205"/>
                      <a:pt x="51029" y="28783"/>
                    </a:cubicBezTo>
                    <a:cubicBezTo>
                      <a:pt x="51798" y="28327"/>
                      <a:pt x="52257" y="27533"/>
                      <a:pt x="52269" y="26631"/>
                    </a:cubicBezTo>
                    <a:lnTo>
                      <a:pt x="52617" y="95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7" name="Google Shape;447;p28"/>
              <p:cNvGrpSpPr/>
              <p:nvPr/>
            </p:nvGrpSpPr>
            <p:grpSpPr>
              <a:xfrm>
                <a:off x="6259518" y="4148924"/>
                <a:ext cx="137099" cy="565054"/>
                <a:chOff x="6259518" y="4148924"/>
                <a:chExt cx="137099" cy="565054"/>
              </a:xfrm>
            </p:grpSpPr>
            <p:sp>
              <p:nvSpPr>
                <p:cNvPr id="448" name="Google Shape;448;p28"/>
                <p:cNvSpPr/>
                <p:nvPr/>
              </p:nvSpPr>
              <p:spPr>
                <a:xfrm rot="5400000">
                  <a:off x="6299837" y="4108605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137196"/>
                      </a:lnTo>
                      <a:lnTo>
                        <a:pt x="440" y="137196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28"/>
                <p:cNvSpPr/>
                <p:nvPr/>
              </p:nvSpPr>
              <p:spPr>
                <a:xfrm rot="5400000">
                  <a:off x="6299763" y="4138015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78376"/>
                      </a:lnTo>
                      <a:lnTo>
                        <a:pt x="440" y="78376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28"/>
                <p:cNvSpPr/>
                <p:nvPr/>
              </p:nvSpPr>
              <p:spPr>
                <a:xfrm rot="5400000">
                  <a:off x="6299837" y="4617198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137339"/>
                      </a:lnTo>
                      <a:lnTo>
                        <a:pt x="406" y="13733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28"/>
                <p:cNvSpPr/>
                <p:nvPr/>
              </p:nvSpPr>
              <p:spPr>
                <a:xfrm rot="5400000">
                  <a:off x="6299763" y="4646608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78519"/>
                      </a:lnTo>
                      <a:lnTo>
                        <a:pt x="406" y="78519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2" name="Google Shape;452;p28"/>
              <p:cNvGrpSpPr/>
              <p:nvPr/>
            </p:nvGrpSpPr>
            <p:grpSpPr>
              <a:xfrm>
                <a:off x="5622671" y="4576437"/>
                <a:ext cx="346432" cy="342010"/>
                <a:chOff x="5622671" y="4576437"/>
                <a:chExt cx="346432" cy="342010"/>
              </a:xfrm>
            </p:grpSpPr>
            <p:sp>
              <p:nvSpPr>
                <p:cNvPr id="453" name="Google Shape;453;p28"/>
                <p:cNvSpPr/>
                <p:nvPr/>
              </p:nvSpPr>
              <p:spPr>
                <a:xfrm rot="5400000">
                  <a:off x="5844535" y="4730489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63" y="370"/>
                      </a:moveTo>
                      <a:lnTo>
                        <a:pt x="205275" y="370"/>
                      </a:lnTo>
                      <a:lnTo>
                        <a:pt x="205275" y="44595"/>
                      </a:lnTo>
                      <a:lnTo>
                        <a:pt x="363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28"/>
                <p:cNvSpPr/>
                <p:nvPr/>
              </p:nvSpPr>
              <p:spPr>
                <a:xfrm rot="-5400000">
                  <a:off x="5542328" y="4729015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279" y="370"/>
                      </a:moveTo>
                      <a:lnTo>
                        <a:pt x="205190" y="370"/>
                      </a:lnTo>
                      <a:lnTo>
                        <a:pt x="205190" y="44595"/>
                      </a:lnTo>
                      <a:lnTo>
                        <a:pt x="279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28"/>
                <p:cNvSpPr/>
                <p:nvPr/>
              </p:nvSpPr>
              <p:spPr>
                <a:xfrm rot="10800000">
                  <a:off x="5690483" y="4874222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0" y="410"/>
                      </a:moveTo>
                      <a:lnTo>
                        <a:pt x="205232" y="410"/>
                      </a:lnTo>
                      <a:lnTo>
                        <a:pt x="205232" y="44636"/>
                      </a:lnTo>
                      <a:lnTo>
                        <a:pt x="320" y="44636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28"/>
                <p:cNvSpPr/>
                <p:nvPr/>
              </p:nvSpPr>
              <p:spPr>
                <a:xfrm>
                  <a:off x="5691957" y="4576437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1" y="327"/>
                      </a:moveTo>
                      <a:lnTo>
                        <a:pt x="205232" y="327"/>
                      </a:lnTo>
                      <a:lnTo>
                        <a:pt x="205232" y="44552"/>
                      </a:lnTo>
                      <a:lnTo>
                        <a:pt x="321" y="44552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7" name="Google Shape;457;p28"/>
              <p:cNvSpPr/>
              <p:nvPr/>
            </p:nvSpPr>
            <p:spPr>
              <a:xfrm rot="5400000">
                <a:off x="5668370" y="4619188"/>
                <a:ext cx="256507" cy="256507"/>
              </a:xfrm>
              <a:custGeom>
                <a:avLst/>
                <a:gdLst/>
                <a:ahLst/>
                <a:cxnLst/>
                <a:rect l="l" t="t" r="r" b="b"/>
                <a:pathLst>
                  <a:path w="256507" h="256507" extrusionOk="0">
                    <a:moveTo>
                      <a:pt x="253" y="221"/>
                    </a:moveTo>
                    <a:lnTo>
                      <a:pt x="256760" y="221"/>
                    </a:lnTo>
                    <a:lnTo>
                      <a:pt x="256760" y="256729"/>
                    </a:lnTo>
                    <a:lnTo>
                      <a:pt x="253" y="25672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8"/>
              <p:cNvSpPr txBox="1"/>
              <p:nvPr/>
            </p:nvSpPr>
            <p:spPr>
              <a:xfrm>
                <a:off x="6650066" y="4033059"/>
                <a:ext cx="861004" cy="342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6">
                    <a:solidFill>
                      <a:srgbClr val="CCCCCC"/>
                    </a:solidFill>
                    <a:latin typeface="Arial"/>
                    <a:ea typeface="Arial"/>
                    <a:cs typeface="Arial"/>
                    <a:sym typeface="Arial"/>
                  </a:rPr>
                  <a:t>ESP32</a:t>
                </a: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 rot="5400000">
                <a:off x="7385794" y="4240323"/>
                <a:ext cx="803429" cy="305155"/>
              </a:xfrm>
              <a:custGeom>
                <a:avLst/>
                <a:gdLst/>
                <a:ahLst/>
                <a:cxnLst/>
                <a:rect l="l" t="t" r="r" b="b"/>
                <a:pathLst>
                  <a:path w="803429" h="305155" extrusionOk="0">
                    <a:moveTo>
                      <a:pt x="835" y="277403"/>
                    </a:moveTo>
                    <a:lnTo>
                      <a:pt x="835" y="257"/>
                    </a:lnTo>
                    <a:lnTo>
                      <a:pt x="118770" y="257"/>
                    </a:lnTo>
                    <a:lnTo>
                      <a:pt x="118770" y="169788"/>
                    </a:lnTo>
                    <a:lnTo>
                      <a:pt x="269137" y="169788"/>
                    </a:lnTo>
                    <a:lnTo>
                      <a:pt x="269137" y="7628"/>
                    </a:lnTo>
                    <a:lnTo>
                      <a:pt x="394442" y="7628"/>
                    </a:lnTo>
                    <a:lnTo>
                      <a:pt x="394442" y="162417"/>
                    </a:lnTo>
                    <a:lnTo>
                      <a:pt x="541861" y="162417"/>
                    </a:lnTo>
                    <a:lnTo>
                      <a:pt x="541861" y="7628"/>
                    </a:lnTo>
                    <a:lnTo>
                      <a:pt x="804265" y="7628"/>
                    </a:lnTo>
                    <a:lnTo>
                      <a:pt x="804265" y="305413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 rot="5400000">
                <a:off x="7783676" y="4516732"/>
                <a:ext cx="3563" cy="28746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287465" extrusionOk="0">
                    <a:moveTo>
                      <a:pt x="816" y="332"/>
                    </a:moveTo>
                    <a:lnTo>
                      <a:pt x="816" y="287797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1" name="Google Shape;461;p28"/>
              <p:cNvGrpSpPr/>
              <p:nvPr/>
            </p:nvGrpSpPr>
            <p:grpSpPr>
              <a:xfrm>
                <a:off x="6839999" y="4332422"/>
                <a:ext cx="466580" cy="466670"/>
                <a:chOff x="6839999" y="4332422"/>
                <a:chExt cx="466580" cy="466670"/>
              </a:xfrm>
            </p:grpSpPr>
            <p:sp>
              <p:nvSpPr>
                <p:cNvPr id="462" name="Google Shape;462;p28"/>
                <p:cNvSpPr/>
                <p:nvPr/>
              </p:nvSpPr>
              <p:spPr>
                <a:xfrm>
                  <a:off x="6928233" y="4647329"/>
                  <a:ext cx="65770" cy="65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0" h="65770" extrusionOk="0">
                      <a:moveTo>
                        <a:pt x="66410" y="33150"/>
                      </a:moveTo>
                      <a:cubicBezTo>
                        <a:pt x="66410" y="51312"/>
                        <a:pt x="51687" y="66035"/>
                        <a:pt x="33525" y="66035"/>
                      </a:cubicBezTo>
                      <a:cubicBezTo>
                        <a:pt x="15363" y="66035"/>
                        <a:pt x="640" y="51312"/>
                        <a:pt x="640" y="33150"/>
                      </a:cubicBezTo>
                      <a:cubicBezTo>
                        <a:pt x="640" y="14988"/>
                        <a:pt x="15363" y="265"/>
                        <a:pt x="33525" y="265"/>
                      </a:cubicBezTo>
                      <a:cubicBezTo>
                        <a:pt x="51687" y="265"/>
                        <a:pt x="66410" y="14988"/>
                        <a:pt x="66410" y="33150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28"/>
                <p:cNvSpPr/>
                <p:nvPr/>
              </p:nvSpPr>
              <p:spPr>
                <a:xfrm>
                  <a:off x="6944249" y="4357090"/>
                  <a:ext cx="336632" cy="33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32" h="336406" extrusionOk="0">
                      <a:moveTo>
                        <a:pt x="337313" y="289083"/>
                      </a:moveTo>
                      <a:cubicBezTo>
                        <a:pt x="315782" y="139371"/>
                        <a:pt x="198165" y="21754"/>
                        <a:pt x="48453" y="223"/>
                      </a:cubicBezTo>
                      <a:cubicBezTo>
                        <a:pt x="31032" y="9471"/>
                        <a:pt x="14959" y="21058"/>
                        <a:pt x="681" y="34664"/>
                      </a:cubicBezTo>
                      <a:lnTo>
                        <a:pt x="681" y="66438"/>
                      </a:lnTo>
                      <a:cubicBezTo>
                        <a:pt x="149890" y="66558"/>
                        <a:pt x="270853" y="187420"/>
                        <a:pt x="271099" y="336629"/>
                      </a:cubicBezTo>
                      <a:lnTo>
                        <a:pt x="302873" y="336629"/>
                      </a:lnTo>
                      <a:cubicBezTo>
                        <a:pt x="316356" y="322331"/>
                        <a:pt x="327933" y="306348"/>
                        <a:pt x="337313" y="289079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28"/>
                <p:cNvSpPr/>
                <p:nvPr/>
              </p:nvSpPr>
              <p:spPr>
                <a:xfrm>
                  <a:off x="7064607" y="4332422"/>
                  <a:ext cx="241972" cy="2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72" h="240419" extrusionOk="0">
                      <a:moveTo>
                        <a:pt x="242673" y="213963"/>
                      </a:moveTo>
                      <a:cubicBezTo>
                        <a:pt x="242675" y="95908"/>
                        <a:pt x="146974" y="205"/>
                        <a:pt x="28920" y="203"/>
                      </a:cubicBezTo>
                      <a:cubicBezTo>
                        <a:pt x="28549" y="203"/>
                        <a:pt x="28179" y="204"/>
                        <a:pt x="27808" y="206"/>
                      </a:cubicBezTo>
                      <a:cubicBezTo>
                        <a:pt x="20253" y="206"/>
                        <a:pt x="12921" y="206"/>
                        <a:pt x="5589" y="1317"/>
                      </a:cubicBezTo>
                      <a:lnTo>
                        <a:pt x="700" y="15538"/>
                      </a:lnTo>
                      <a:cubicBezTo>
                        <a:pt x="106083" y="52467"/>
                        <a:pt x="188977" y="135278"/>
                        <a:pt x="226012" y="240623"/>
                      </a:cubicBezTo>
                      <a:lnTo>
                        <a:pt x="240233" y="235512"/>
                      </a:lnTo>
                      <a:cubicBezTo>
                        <a:pt x="240233" y="228401"/>
                        <a:pt x="241566" y="221291"/>
                        <a:pt x="241566" y="213292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28"/>
                <p:cNvSpPr/>
                <p:nvPr/>
              </p:nvSpPr>
              <p:spPr>
                <a:xfrm>
                  <a:off x="6839999" y="4366201"/>
                  <a:ext cx="435737" cy="43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737" h="432891" extrusionOk="0">
                      <a:moveTo>
                        <a:pt x="254860" y="433084"/>
                      </a:moveTo>
                      <a:cubicBezTo>
                        <a:pt x="114905" y="433085"/>
                        <a:pt x="1277" y="319954"/>
                        <a:pt x="667" y="179999"/>
                      </a:cubicBezTo>
                      <a:cubicBezTo>
                        <a:pt x="462" y="112540"/>
                        <a:pt x="27267" y="47805"/>
                        <a:pt x="75103" y="238"/>
                      </a:cubicBezTo>
                      <a:lnTo>
                        <a:pt x="89546" y="13794"/>
                      </a:lnTo>
                      <a:cubicBezTo>
                        <a:pt x="-2493" y="105020"/>
                        <a:pt x="-3152" y="253585"/>
                        <a:pt x="88075" y="345624"/>
                      </a:cubicBezTo>
                      <a:cubicBezTo>
                        <a:pt x="88563" y="346117"/>
                        <a:pt x="89054" y="346608"/>
                        <a:pt x="89546" y="347096"/>
                      </a:cubicBezTo>
                      <a:cubicBezTo>
                        <a:pt x="180773" y="439135"/>
                        <a:pt x="329338" y="439794"/>
                        <a:pt x="421377" y="348568"/>
                      </a:cubicBezTo>
                      <a:cubicBezTo>
                        <a:pt x="421870" y="348080"/>
                        <a:pt x="422361" y="347589"/>
                        <a:pt x="422849" y="347096"/>
                      </a:cubicBezTo>
                      <a:lnTo>
                        <a:pt x="436404" y="360651"/>
                      </a:lnTo>
                      <a:cubicBezTo>
                        <a:pt x="388090" y="408216"/>
                        <a:pt x="322659" y="434325"/>
                        <a:pt x="254871" y="433088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28"/>
                <p:cNvSpPr/>
                <p:nvPr/>
              </p:nvSpPr>
              <p:spPr>
                <a:xfrm>
                  <a:off x="6879146" y="4450652"/>
                  <a:ext cx="308408" cy="307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08" h="307517" extrusionOk="0">
                      <a:moveTo>
                        <a:pt x="212850" y="257772"/>
                      </a:moveTo>
                      <a:cubicBezTo>
                        <a:pt x="217510" y="206918"/>
                        <a:pt x="195581" y="157262"/>
                        <a:pt x="154857" y="126451"/>
                      </a:cubicBezTo>
                      <a:cubicBezTo>
                        <a:pt x="133396" y="109552"/>
                        <a:pt x="107588" y="99075"/>
                        <a:pt x="80420" y="96232"/>
                      </a:cubicBezTo>
                      <a:cubicBezTo>
                        <a:pt x="73374" y="95312"/>
                        <a:pt x="68235" y="89106"/>
                        <a:pt x="68644" y="82012"/>
                      </a:cubicBezTo>
                      <a:cubicBezTo>
                        <a:pt x="69217" y="74795"/>
                        <a:pt x="75532" y="69408"/>
                        <a:pt x="82750" y="69982"/>
                      </a:cubicBezTo>
                      <a:cubicBezTo>
                        <a:pt x="82862" y="69991"/>
                        <a:pt x="82975" y="70001"/>
                        <a:pt x="83087" y="70013"/>
                      </a:cubicBezTo>
                      <a:cubicBezTo>
                        <a:pt x="178557" y="79941"/>
                        <a:pt x="248066" y="165138"/>
                        <a:pt x="238627" y="260658"/>
                      </a:cubicBezTo>
                      <a:cubicBezTo>
                        <a:pt x="237713" y="270826"/>
                        <a:pt x="235777" y="280876"/>
                        <a:pt x="232850" y="290656"/>
                      </a:cubicBezTo>
                      <a:lnTo>
                        <a:pt x="271514" y="301543"/>
                      </a:lnTo>
                      <a:cubicBezTo>
                        <a:pt x="282956" y="298253"/>
                        <a:pt x="294104" y="294016"/>
                        <a:pt x="304844" y="288878"/>
                      </a:cubicBezTo>
                      <a:cubicBezTo>
                        <a:pt x="307720" y="273866"/>
                        <a:pt x="309134" y="258611"/>
                        <a:pt x="309065" y="243327"/>
                      </a:cubicBezTo>
                      <a:cubicBezTo>
                        <a:pt x="308930" y="122769"/>
                        <a:pt x="220911" y="20317"/>
                        <a:pt x="101751" y="2017"/>
                      </a:cubicBezTo>
                      <a:cubicBezTo>
                        <a:pt x="88897" y="-346"/>
                        <a:pt x="75720" y="-346"/>
                        <a:pt x="62866" y="2017"/>
                      </a:cubicBezTo>
                      <a:cubicBezTo>
                        <a:pt x="46594" y="6316"/>
                        <a:pt x="31974" y="15367"/>
                        <a:pt x="20870" y="28014"/>
                      </a:cubicBezTo>
                      <a:cubicBezTo>
                        <a:pt x="-9129" y="62749"/>
                        <a:pt x="-5290" y="115226"/>
                        <a:pt x="29444" y="145225"/>
                      </a:cubicBezTo>
                      <a:cubicBezTo>
                        <a:pt x="37792" y="152435"/>
                        <a:pt x="47492" y="157911"/>
                        <a:pt x="57978" y="161333"/>
                      </a:cubicBezTo>
                      <a:cubicBezTo>
                        <a:pt x="64865" y="162976"/>
                        <a:pt x="71838" y="164237"/>
                        <a:pt x="78865" y="165111"/>
                      </a:cubicBezTo>
                      <a:cubicBezTo>
                        <a:pt x="116338" y="171501"/>
                        <a:pt x="143746" y="203977"/>
                        <a:pt x="143747" y="241992"/>
                      </a:cubicBezTo>
                      <a:cubicBezTo>
                        <a:pt x="143746" y="256899"/>
                        <a:pt x="139424" y="271486"/>
                        <a:pt x="131303" y="283988"/>
                      </a:cubicBezTo>
                      <a:lnTo>
                        <a:pt x="157967" y="301096"/>
                      </a:lnTo>
                      <a:cubicBezTo>
                        <a:pt x="171036" y="304681"/>
                        <a:pt x="184438" y="306914"/>
                        <a:pt x="197963" y="307762"/>
                      </a:cubicBezTo>
                      <a:cubicBezTo>
                        <a:pt x="205934" y="291766"/>
                        <a:pt x="210904" y="274444"/>
                        <a:pt x="212628" y="256656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7" name="Google Shape;467;p28"/>
              <p:cNvGrpSpPr/>
              <p:nvPr/>
            </p:nvGrpSpPr>
            <p:grpSpPr>
              <a:xfrm>
                <a:off x="5529588" y="3685946"/>
                <a:ext cx="2127812" cy="1455872"/>
                <a:chOff x="5529588" y="3685946"/>
                <a:chExt cx="2127812" cy="1455872"/>
              </a:xfrm>
            </p:grpSpPr>
            <p:sp>
              <p:nvSpPr>
                <p:cNvPr id="468" name="Google Shape;468;p28"/>
                <p:cNvSpPr/>
                <p:nvPr/>
              </p:nvSpPr>
              <p:spPr>
                <a:xfrm>
                  <a:off x="5529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3950"/>
                      </a:moveTo>
                      <a:cubicBezTo>
                        <a:pt x="108171" y="83701"/>
                        <a:pt x="84052" y="107819"/>
                        <a:pt x="54301" y="107819"/>
                      </a:cubicBezTo>
                      <a:cubicBezTo>
                        <a:pt x="24550" y="107819"/>
                        <a:pt x="431" y="83701"/>
                        <a:pt x="431" y="53950"/>
                      </a:cubicBezTo>
                      <a:cubicBezTo>
                        <a:pt x="431" y="24198"/>
                        <a:pt x="24550" y="80"/>
                        <a:pt x="54301" y="80"/>
                      </a:cubicBezTo>
                      <a:cubicBezTo>
                        <a:pt x="84052" y="80"/>
                        <a:pt x="108171" y="24198"/>
                        <a:pt x="10817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28"/>
                <p:cNvSpPr/>
                <p:nvPr/>
              </p:nvSpPr>
              <p:spPr>
                <a:xfrm>
                  <a:off x="573155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3950"/>
                      </a:moveTo>
                      <a:cubicBezTo>
                        <a:pt x="108214" y="83701"/>
                        <a:pt x="84095" y="107819"/>
                        <a:pt x="54344" y="107819"/>
                      </a:cubicBezTo>
                      <a:cubicBezTo>
                        <a:pt x="24593" y="107819"/>
                        <a:pt x="474" y="83701"/>
                        <a:pt x="474" y="53950"/>
                      </a:cubicBezTo>
                      <a:cubicBezTo>
                        <a:pt x="474" y="24198"/>
                        <a:pt x="24593" y="80"/>
                        <a:pt x="54344" y="80"/>
                      </a:cubicBezTo>
                      <a:cubicBezTo>
                        <a:pt x="84095" y="80"/>
                        <a:pt x="108214" y="24198"/>
                        <a:pt x="108214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28"/>
                <p:cNvSpPr/>
                <p:nvPr/>
              </p:nvSpPr>
              <p:spPr>
                <a:xfrm>
                  <a:off x="5933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3950"/>
                      </a:moveTo>
                      <a:cubicBezTo>
                        <a:pt x="108257" y="83701"/>
                        <a:pt x="84138" y="107819"/>
                        <a:pt x="54387" y="107819"/>
                      </a:cubicBezTo>
                      <a:cubicBezTo>
                        <a:pt x="24636" y="107819"/>
                        <a:pt x="517" y="83701"/>
                        <a:pt x="517" y="53950"/>
                      </a:cubicBezTo>
                      <a:cubicBezTo>
                        <a:pt x="517" y="24198"/>
                        <a:pt x="24636" y="80"/>
                        <a:pt x="54387" y="80"/>
                      </a:cubicBezTo>
                      <a:cubicBezTo>
                        <a:pt x="84138" y="80"/>
                        <a:pt x="108257" y="24198"/>
                        <a:pt x="108257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28"/>
                <p:cNvSpPr/>
                <p:nvPr/>
              </p:nvSpPr>
              <p:spPr>
                <a:xfrm>
                  <a:off x="6135625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3950"/>
                      </a:moveTo>
                      <a:cubicBezTo>
                        <a:pt x="108300" y="83701"/>
                        <a:pt x="84181" y="107819"/>
                        <a:pt x="54430" y="107819"/>
                      </a:cubicBezTo>
                      <a:cubicBezTo>
                        <a:pt x="24679" y="107819"/>
                        <a:pt x="561" y="83701"/>
                        <a:pt x="561" y="53950"/>
                      </a:cubicBezTo>
                      <a:cubicBezTo>
                        <a:pt x="561" y="24198"/>
                        <a:pt x="24679" y="80"/>
                        <a:pt x="54430" y="80"/>
                      </a:cubicBezTo>
                      <a:cubicBezTo>
                        <a:pt x="84181" y="80"/>
                        <a:pt x="108300" y="24198"/>
                        <a:pt x="108300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28"/>
                <p:cNvSpPr/>
                <p:nvPr/>
              </p:nvSpPr>
              <p:spPr>
                <a:xfrm>
                  <a:off x="6337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3950"/>
                      </a:moveTo>
                      <a:cubicBezTo>
                        <a:pt x="108343" y="83701"/>
                        <a:pt x="84224" y="107819"/>
                        <a:pt x="54473" y="107819"/>
                      </a:cubicBezTo>
                      <a:cubicBezTo>
                        <a:pt x="24722" y="107819"/>
                        <a:pt x="603" y="83701"/>
                        <a:pt x="603" y="53950"/>
                      </a:cubicBezTo>
                      <a:cubicBezTo>
                        <a:pt x="603" y="24198"/>
                        <a:pt x="24722" y="80"/>
                        <a:pt x="54473" y="80"/>
                      </a:cubicBezTo>
                      <a:cubicBezTo>
                        <a:pt x="84224" y="80"/>
                        <a:pt x="108343" y="24198"/>
                        <a:pt x="108343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28"/>
                <p:cNvSpPr/>
                <p:nvPr/>
              </p:nvSpPr>
              <p:spPr>
                <a:xfrm>
                  <a:off x="653962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3950"/>
                      </a:moveTo>
                      <a:cubicBezTo>
                        <a:pt x="108386" y="83701"/>
                        <a:pt x="84267" y="107819"/>
                        <a:pt x="54516" y="107819"/>
                      </a:cubicBezTo>
                      <a:cubicBezTo>
                        <a:pt x="24765" y="107819"/>
                        <a:pt x="646" y="83701"/>
                        <a:pt x="646" y="53950"/>
                      </a:cubicBezTo>
                      <a:cubicBezTo>
                        <a:pt x="646" y="24198"/>
                        <a:pt x="24765" y="80"/>
                        <a:pt x="54516" y="80"/>
                      </a:cubicBezTo>
                      <a:cubicBezTo>
                        <a:pt x="84267" y="80"/>
                        <a:pt x="108386" y="24198"/>
                        <a:pt x="108386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28"/>
                <p:cNvSpPr/>
                <p:nvPr/>
              </p:nvSpPr>
              <p:spPr>
                <a:xfrm>
                  <a:off x="6741632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3950"/>
                      </a:moveTo>
                      <a:cubicBezTo>
                        <a:pt x="108429" y="83701"/>
                        <a:pt x="84310" y="107819"/>
                        <a:pt x="54559" y="107819"/>
                      </a:cubicBezTo>
                      <a:cubicBezTo>
                        <a:pt x="24808" y="107819"/>
                        <a:pt x="689" y="83701"/>
                        <a:pt x="689" y="53950"/>
                      </a:cubicBezTo>
                      <a:cubicBezTo>
                        <a:pt x="689" y="24198"/>
                        <a:pt x="24808" y="80"/>
                        <a:pt x="54559" y="80"/>
                      </a:cubicBezTo>
                      <a:cubicBezTo>
                        <a:pt x="84310" y="80"/>
                        <a:pt x="108429" y="24198"/>
                        <a:pt x="108429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28"/>
                <p:cNvSpPr/>
                <p:nvPr/>
              </p:nvSpPr>
              <p:spPr>
                <a:xfrm>
                  <a:off x="6943639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3950"/>
                      </a:moveTo>
                      <a:cubicBezTo>
                        <a:pt x="108472" y="83701"/>
                        <a:pt x="84353" y="107819"/>
                        <a:pt x="54602" y="107819"/>
                      </a:cubicBezTo>
                      <a:cubicBezTo>
                        <a:pt x="24851" y="107819"/>
                        <a:pt x="732" y="83701"/>
                        <a:pt x="732" y="53950"/>
                      </a:cubicBezTo>
                      <a:cubicBezTo>
                        <a:pt x="732" y="24198"/>
                        <a:pt x="24851" y="80"/>
                        <a:pt x="54602" y="80"/>
                      </a:cubicBezTo>
                      <a:cubicBezTo>
                        <a:pt x="84353" y="80"/>
                        <a:pt x="108472" y="24198"/>
                        <a:pt x="108472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28"/>
                <p:cNvSpPr/>
                <p:nvPr/>
              </p:nvSpPr>
              <p:spPr>
                <a:xfrm>
                  <a:off x="7145646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3950"/>
                      </a:moveTo>
                      <a:cubicBezTo>
                        <a:pt x="108515" y="83701"/>
                        <a:pt x="84396" y="107819"/>
                        <a:pt x="54645" y="107819"/>
                      </a:cubicBezTo>
                      <a:cubicBezTo>
                        <a:pt x="24894" y="107819"/>
                        <a:pt x="775" y="83701"/>
                        <a:pt x="775" y="53950"/>
                      </a:cubicBezTo>
                      <a:cubicBezTo>
                        <a:pt x="775" y="24198"/>
                        <a:pt x="24894" y="80"/>
                        <a:pt x="54645" y="80"/>
                      </a:cubicBezTo>
                      <a:cubicBezTo>
                        <a:pt x="84396" y="80"/>
                        <a:pt x="108515" y="24198"/>
                        <a:pt x="108515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28"/>
                <p:cNvSpPr/>
                <p:nvPr/>
              </p:nvSpPr>
              <p:spPr>
                <a:xfrm>
                  <a:off x="734765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3950"/>
                      </a:moveTo>
                      <a:cubicBezTo>
                        <a:pt x="108558" y="83701"/>
                        <a:pt x="84439" y="107819"/>
                        <a:pt x="54688" y="107819"/>
                      </a:cubicBezTo>
                      <a:cubicBezTo>
                        <a:pt x="24937" y="107819"/>
                        <a:pt x="818" y="83701"/>
                        <a:pt x="818" y="53950"/>
                      </a:cubicBezTo>
                      <a:cubicBezTo>
                        <a:pt x="818" y="24198"/>
                        <a:pt x="24937" y="80"/>
                        <a:pt x="54688" y="80"/>
                      </a:cubicBezTo>
                      <a:cubicBezTo>
                        <a:pt x="84439" y="80"/>
                        <a:pt x="108558" y="24198"/>
                        <a:pt x="108558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28"/>
                <p:cNvSpPr/>
                <p:nvPr/>
              </p:nvSpPr>
              <p:spPr>
                <a:xfrm>
                  <a:off x="7549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3950"/>
                      </a:moveTo>
                      <a:cubicBezTo>
                        <a:pt x="108601" y="83701"/>
                        <a:pt x="84482" y="107819"/>
                        <a:pt x="54731" y="107819"/>
                      </a:cubicBezTo>
                      <a:cubicBezTo>
                        <a:pt x="24980" y="107819"/>
                        <a:pt x="861" y="83701"/>
                        <a:pt x="861" y="53950"/>
                      </a:cubicBezTo>
                      <a:cubicBezTo>
                        <a:pt x="861" y="24198"/>
                        <a:pt x="24980" y="80"/>
                        <a:pt x="54731" y="80"/>
                      </a:cubicBezTo>
                      <a:cubicBezTo>
                        <a:pt x="84482" y="80"/>
                        <a:pt x="108601" y="24198"/>
                        <a:pt x="10860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28"/>
                <p:cNvSpPr/>
                <p:nvPr/>
              </p:nvSpPr>
              <p:spPr>
                <a:xfrm>
                  <a:off x="5529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4236"/>
                      </a:moveTo>
                      <a:cubicBezTo>
                        <a:pt x="108171" y="83988"/>
                        <a:pt x="84052" y="108106"/>
                        <a:pt x="54301" y="108106"/>
                      </a:cubicBezTo>
                      <a:cubicBezTo>
                        <a:pt x="24550" y="108106"/>
                        <a:pt x="431" y="83988"/>
                        <a:pt x="431" y="54236"/>
                      </a:cubicBezTo>
                      <a:cubicBezTo>
                        <a:pt x="431" y="24485"/>
                        <a:pt x="24550" y="367"/>
                        <a:pt x="54301" y="367"/>
                      </a:cubicBezTo>
                      <a:cubicBezTo>
                        <a:pt x="84052" y="367"/>
                        <a:pt x="108171" y="24485"/>
                        <a:pt x="10817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28"/>
                <p:cNvSpPr/>
                <p:nvPr/>
              </p:nvSpPr>
              <p:spPr>
                <a:xfrm>
                  <a:off x="573155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4236"/>
                      </a:moveTo>
                      <a:cubicBezTo>
                        <a:pt x="108214" y="83988"/>
                        <a:pt x="84095" y="108106"/>
                        <a:pt x="54344" y="108106"/>
                      </a:cubicBezTo>
                      <a:cubicBezTo>
                        <a:pt x="24593" y="108106"/>
                        <a:pt x="474" y="83988"/>
                        <a:pt x="474" y="54236"/>
                      </a:cubicBezTo>
                      <a:cubicBezTo>
                        <a:pt x="474" y="24485"/>
                        <a:pt x="24593" y="367"/>
                        <a:pt x="54344" y="367"/>
                      </a:cubicBezTo>
                      <a:cubicBezTo>
                        <a:pt x="84095" y="367"/>
                        <a:pt x="108214" y="24485"/>
                        <a:pt x="108214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28"/>
                <p:cNvSpPr/>
                <p:nvPr/>
              </p:nvSpPr>
              <p:spPr>
                <a:xfrm>
                  <a:off x="5933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4236"/>
                      </a:moveTo>
                      <a:cubicBezTo>
                        <a:pt x="108257" y="83988"/>
                        <a:pt x="84138" y="108106"/>
                        <a:pt x="54387" y="108106"/>
                      </a:cubicBezTo>
                      <a:cubicBezTo>
                        <a:pt x="24636" y="108106"/>
                        <a:pt x="517" y="83988"/>
                        <a:pt x="517" y="54236"/>
                      </a:cubicBezTo>
                      <a:cubicBezTo>
                        <a:pt x="517" y="24485"/>
                        <a:pt x="24636" y="367"/>
                        <a:pt x="54387" y="367"/>
                      </a:cubicBezTo>
                      <a:cubicBezTo>
                        <a:pt x="84138" y="367"/>
                        <a:pt x="108257" y="24485"/>
                        <a:pt x="108257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28"/>
                <p:cNvSpPr/>
                <p:nvPr/>
              </p:nvSpPr>
              <p:spPr>
                <a:xfrm>
                  <a:off x="6135625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4236"/>
                      </a:moveTo>
                      <a:cubicBezTo>
                        <a:pt x="108300" y="83988"/>
                        <a:pt x="84181" y="108106"/>
                        <a:pt x="54430" y="108106"/>
                      </a:cubicBezTo>
                      <a:cubicBezTo>
                        <a:pt x="24679" y="108106"/>
                        <a:pt x="561" y="83988"/>
                        <a:pt x="561" y="54236"/>
                      </a:cubicBezTo>
                      <a:cubicBezTo>
                        <a:pt x="561" y="24485"/>
                        <a:pt x="24679" y="367"/>
                        <a:pt x="54430" y="367"/>
                      </a:cubicBezTo>
                      <a:cubicBezTo>
                        <a:pt x="84181" y="367"/>
                        <a:pt x="108300" y="24485"/>
                        <a:pt x="108300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28"/>
                <p:cNvSpPr/>
                <p:nvPr/>
              </p:nvSpPr>
              <p:spPr>
                <a:xfrm>
                  <a:off x="6337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4236"/>
                      </a:moveTo>
                      <a:cubicBezTo>
                        <a:pt x="108343" y="83988"/>
                        <a:pt x="84224" y="108106"/>
                        <a:pt x="54473" y="108106"/>
                      </a:cubicBezTo>
                      <a:cubicBezTo>
                        <a:pt x="24722" y="108106"/>
                        <a:pt x="603" y="83988"/>
                        <a:pt x="603" y="54236"/>
                      </a:cubicBezTo>
                      <a:cubicBezTo>
                        <a:pt x="603" y="24485"/>
                        <a:pt x="24722" y="367"/>
                        <a:pt x="54473" y="367"/>
                      </a:cubicBezTo>
                      <a:cubicBezTo>
                        <a:pt x="84224" y="367"/>
                        <a:pt x="108343" y="24485"/>
                        <a:pt x="108343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28"/>
                <p:cNvSpPr/>
                <p:nvPr/>
              </p:nvSpPr>
              <p:spPr>
                <a:xfrm>
                  <a:off x="653962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4236"/>
                      </a:moveTo>
                      <a:cubicBezTo>
                        <a:pt x="108386" y="83988"/>
                        <a:pt x="84267" y="108106"/>
                        <a:pt x="54516" y="108106"/>
                      </a:cubicBezTo>
                      <a:cubicBezTo>
                        <a:pt x="24765" y="108106"/>
                        <a:pt x="646" y="83988"/>
                        <a:pt x="646" y="54236"/>
                      </a:cubicBezTo>
                      <a:cubicBezTo>
                        <a:pt x="646" y="24485"/>
                        <a:pt x="24765" y="367"/>
                        <a:pt x="54516" y="367"/>
                      </a:cubicBezTo>
                      <a:cubicBezTo>
                        <a:pt x="84267" y="367"/>
                        <a:pt x="108386" y="24485"/>
                        <a:pt x="108386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28"/>
                <p:cNvSpPr/>
                <p:nvPr/>
              </p:nvSpPr>
              <p:spPr>
                <a:xfrm>
                  <a:off x="6741632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4236"/>
                      </a:moveTo>
                      <a:cubicBezTo>
                        <a:pt x="108429" y="83988"/>
                        <a:pt x="84310" y="108106"/>
                        <a:pt x="54559" y="108106"/>
                      </a:cubicBezTo>
                      <a:cubicBezTo>
                        <a:pt x="24808" y="108106"/>
                        <a:pt x="689" y="83988"/>
                        <a:pt x="689" y="54236"/>
                      </a:cubicBezTo>
                      <a:cubicBezTo>
                        <a:pt x="689" y="24485"/>
                        <a:pt x="24808" y="367"/>
                        <a:pt x="54559" y="367"/>
                      </a:cubicBezTo>
                      <a:cubicBezTo>
                        <a:pt x="84310" y="367"/>
                        <a:pt x="108429" y="24485"/>
                        <a:pt x="108429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28"/>
                <p:cNvSpPr/>
                <p:nvPr/>
              </p:nvSpPr>
              <p:spPr>
                <a:xfrm>
                  <a:off x="6943639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4236"/>
                      </a:moveTo>
                      <a:cubicBezTo>
                        <a:pt x="108472" y="83988"/>
                        <a:pt x="84353" y="108106"/>
                        <a:pt x="54602" y="108106"/>
                      </a:cubicBezTo>
                      <a:cubicBezTo>
                        <a:pt x="24851" y="108106"/>
                        <a:pt x="732" y="83988"/>
                        <a:pt x="732" y="54236"/>
                      </a:cubicBezTo>
                      <a:cubicBezTo>
                        <a:pt x="732" y="24485"/>
                        <a:pt x="24851" y="367"/>
                        <a:pt x="54602" y="367"/>
                      </a:cubicBezTo>
                      <a:cubicBezTo>
                        <a:pt x="84353" y="367"/>
                        <a:pt x="108472" y="24485"/>
                        <a:pt x="108472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28"/>
                <p:cNvSpPr/>
                <p:nvPr/>
              </p:nvSpPr>
              <p:spPr>
                <a:xfrm>
                  <a:off x="7145646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4236"/>
                      </a:moveTo>
                      <a:cubicBezTo>
                        <a:pt x="108515" y="83988"/>
                        <a:pt x="84396" y="108106"/>
                        <a:pt x="54645" y="108106"/>
                      </a:cubicBezTo>
                      <a:cubicBezTo>
                        <a:pt x="24894" y="108106"/>
                        <a:pt x="775" y="83988"/>
                        <a:pt x="775" y="54236"/>
                      </a:cubicBezTo>
                      <a:cubicBezTo>
                        <a:pt x="775" y="24485"/>
                        <a:pt x="24894" y="367"/>
                        <a:pt x="54645" y="367"/>
                      </a:cubicBezTo>
                      <a:cubicBezTo>
                        <a:pt x="84396" y="367"/>
                        <a:pt x="108515" y="24485"/>
                        <a:pt x="108515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28"/>
                <p:cNvSpPr/>
                <p:nvPr/>
              </p:nvSpPr>
              <p:spPr>
                <a:xfrm>
                  <a:off x="734765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4236"/>
                      </a:moveTo>
                      <a:cubicBezTo>
                        <a:pt x="108558" y="83988"/>
                        <a:pt x="84439" y="108106"/>
                        <a:pt x="54688" y="108106"/>
                      </a:cubicBezTo>
                      <a:cubicBezTo>
                        <a:pt x="24937" y="108106"/>
                        <a:pt x="818" y="83988"/>
                        <a:pt x="818" y="54236"/>
                      </a:cubicBezTo>
                      <a:cubicBezTo>
                        <a:pt x="818" y="24485"/>
                        <a:pt x="24937" y="367"/>
                        <a:pt x="54688" y="367"/>
                      </a:cubicBezTo>
                      <a:cubicBezTo>
                        <a:pt x="84439" y="367"/>
                        <a:pt x="108558" y="24485"/>
                        <a:pt x="108558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28"/>
                <p:cNvSpPr/>
                <p:nvPr/>
              </p:nvSpPr>
              <p:spPr>
                <a:xfrm>
                  <a:off x="7549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4236"/>
                      </a:moveTo>
                      <a:cubicBezTo>
                        <a:pt x="108601" y="83988"/>
                        <a:pt x="84482" y="108106"/>
                        <a:pt x="54731" y="108106"/>
                      </a:cubicBezTo>
                      <a:cubicBezTo>
                        <a:pt x="24980" y="108106"/>
                        <a:pt x="861" y="83988"/>
                        <a:pt x="861" y="54236"/>
                      </a:cubicBezTo>
                      <a:cubicBezTo>
                        <a:pt x="861" y="24485"/>
                        <a:pt x="24980" y="367"/>
                        <a:pt x="54731" y="367"/>
                      </a:cubicBezTo>
                      <a:cubicBezTo>
                        <a:pt x="84482" y="367"/>
                        <a:pt x="108601" y="24485"/>
                        <a:pt x="10860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490" name="Google Shape;49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5372" y="1323611"/>
            <a:ext cx="1475535" cy="1508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28"/>
          <p:cNvCxnSpPr/>
          <p:nvPr/>
        </p:nvCxnSpPr>
        <p:spPr>
          <a:xfrm>
            <a:off x="1809750" y="4338849"/>
            <a:ext cx="1346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2" name="Google Shape;492;p28"/>
          <p:cNvSpPr txBox="1"/>
          <p:nvPr/>
        </p:nvSpPr>
        <p:spPr>
          <a:xfrm>
            <a:off x="2080369" y="3916872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</a:t>
            </a:r>
            <a:endParaRPr/>
          </a:p>
        </p:txBody>
      </p:sp>
      <p:cxnSp>
        <p:nvCxnSpPr>
          <p:cNvPr id="493" name="Google Shape;493;p28"/>
          <p:cNvCxnSpPr/>
          <p:nvPr/>
        </p:nvCxnSpPr>
        <p:spPr>
          <a:xfrm>
            <a:off x="4618363" y="2915751"/>
            <a:ext cx="0" cy="56170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4" name="Google Shape;494;p28"/>
          <p:cNvSpPr txBox="1"/>
          <p:nvPr/>
        </p:nvSpPr>
        <p:spPr>
          <a:xfrm>
            <a:off x="4683139" y="2914598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I2C</a:t>
            </a:r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6515100" y="4340976"/>
            <a:ext cx="495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96" name="Google Shape;496;p28" descr="CircuitPython Logo PNG Vector (SVG) Free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449" y="3196603"/>
            <a:ext cx="1140902" cy="120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6309" y="3646094"/>
            <a:ext cx="1348133" cy="134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54098" y="3475761"/>
            <a:ext cx="2126859" cy="2126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28"/>
          <p:cNvCxnSpPr/>
          <p:nvPr/>
        </p:nvCxnSpPr>
        <p:spPr>
          <a:xfrm>
            <a:off x="8407292" y="4258568"/>
            <a:ext cx="4953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00" name="Google Shape;500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03752" y="1353673"/>
            <a:ext cx="2182059" cy="218205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8"/>
          <p:cNvSpPr/>
          <p:nvPr/>
        </p:nvSpPr>
        <p:spPr>
          <a:xfrm>
            <a:off x="9067800" y="1323612"/>
            <a:ext cx="2868979" cy="426141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1C305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8"/>
          <p:cNvSpPr txBox="1"/>
          <p:nvPr/>
        </p:nvSpPr>
        <p:spPr>
          <a:xfrm>
            <a:off x="9881831" y="903638"/>
            <a:ext cx="122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on PC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#4</a:t>
            </a:r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CircuitPython Setup:</a:t>
            </a:r>
            <a:br>
              <a:rPr lang="en-US"/>
            </a:br>
            <a:r>
              <a:rPr lang="en-US"/>
              <a:t>Install CircuitPython firmware on the ESP board for sensor integration.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IMU Data Collection:</a:t>
            </a:r>
            <a:br>
              <a:rPr lang="en-US"/>
            </a:br>
            <a:r>
              <a:rPr lang="en-US"/>
              <a:t>Gather gyroscopic and accelerometer data using CircuitPython.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Data Logging:</a:t>
            </a:r>
            <a:br>
              <a:rPr lang="en-US"/>
            </a:br>
            <a:r>
              <a:rPr lang="en-US"/>
              <a:t>Save IMU data in TXT or JSON format for analysis.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Machine Learning Model:</a:t>
            </a:r>
            <a:br>
              <a:rPr lang="en-US"/>
            </a:br>
            <a:r>
              <a:rPr lang="en-US"/>
              <a:t>Run the machine learning model on the chip</a:t>
            </a:r>
            <a:endParaRPr/>
          </a:p>
        </p:txBody>
      </p:sp>
      <p:sp>
        <p:nvSpPr>
          <p:cNvPr id="510" name="Google Shape;510;p29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#4</a:t>
            </a:r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811849" y="4442934"/>
            <a:ext cx="967409" cy="25383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</p:txBody>
      </p:sp>
      <p:grpSp>
        <p:nvGrpSpPr>
          <p:cNvPr id="521" name="Google Shape;521;p30"/>
          <p:cNvGrpSpPr/>
          <p:nvPr/>
        </p:nvGrpSpPr>
        <p:grpSpPr>
          <a:xfrm>
            <a:off x="4612299" y="3015608"/>
            <a:ext cx="2951760" cy="1928133"/>
            <a:chOff x="6055280" y="2955654"/>
            <a:chExt cx="2951760" cy="1928133"/>
          </a:xfrm>
        </p:grpSpPr>
        <p:sp>
          <p:nvSpPr>
            <p:cNvPr id="522" name="Google Shape;522;p30" descr="Shape"/>
            <p:cNvSpPr/>
            <p:nvPr/>
          </p:nvSpPr>
          <p:spPr>
            <a:xfrm>
              <a:off x="6961904" y="2955654"/>
              <a:ext cx="304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3" name="Google Shape;523;p30"/>
            <p:cNvGrpSpPr/>
            <p:nvPr/>
          </p:nvGrpSpPr>
          <p:grpSpPr>
            <a:xfrm>
              <a:off x="6055279" y="3312013"/>
              <a:ext cx="2951760" cy="1571774"/>
              <a:chOff x="5036976" y="3632959"/>
              <a:chExt cx="2951760" cy="1571774"/>
            </a:xfrm>
          </p:grpSpPr>
          <p:grpSp>
            <p:nvGrpSpPr>
              <p:cNvPr id="524" name="Google Shape;524;p30"/>
              <p:cNvGrpSpPr/>
              <p:nvPr/>
            </p:nvGrpSpPr>
            <p:grpSpPr>
              <a:xfrm>
                <a:off x="5097567" y="3632959"/>
                <a:ext cx="2891168" cy="1571774"/>
                <a:chOff x="5097567" y="3632959"/>
                <a:chExt cx="2891168" cy="1571774"/>
              </a:xfrm>
            </p:grpSpPr>
            <p:sp>
              <p:nvSpPr>
                <p:cNvPr id="525" name="Google Shape;525;p30"/>
                <p:cNvSpPr/>
                <p:nvPr/>
              </p:nvSpPr>
              <p:spPr>
                <a:xfrm rot="5400000">
                  <a:off x="5757264" y="2973262"/>
                  <a:ext cx="1571774" cy="2891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774" h="2891168" extrusionOk="0">
                      <a:moveTo>
                        <a:pt x="111933" y="180"/>
                      </a:moveTo>
                      <a:cubicBezTo>
                        <a:pt x="50164" y="180"/>
                        <a:pt x="484" y="49860"/>
                        <a:pt x="484" y="111628"/>
                      </a:cubicBezTo>
                      <a:lnTo>
                        <a:pt x="484" y="2779900"/>
                      </a:lnTo>
                      <a:cubicBezTo>
                        <a:pt x="484" y="2841668"/>
                        <a:pt x="50164" y="2891348"/>
                        <a:pt x="111933" y="2891348"/>
                      </a:cubicBezTo>
                      <a:lnTo>
                        <a:pt x="1460810" y="2891348"/>
                      </a:lnTo>
                      <a:cubicBezTo>
                        <a:pt x="1522579" y="2891348"/>
                        <a:pt x="1572259" y="2841668"/>
                        <a:pt x="1572259" y="2779900"/>
                      </a:cubicBezTo>
                      <a:lnTo>
                        <a:pt x="1572259" y="111628"/>
                      </a:lnTo>
                      <a:cubicBezTo>
                        <a:pt x="1572259" y="49860"/>
                        <a:pt x="1522579" y="180"/>
                        <a:pt x="1460810" y="180"/>
                      </a:cubicBezTo>
                      <a:close/>
                      <a:moveTo>
                        <a:pt x="128296" y="37034"/>
                      </a:moveTo>
                      <a:cubicBezTo>
                        <a:pt x="179100" y="37034"/>
                        <a:pt x="220285" y="78219"/>
                        <a:pt x="220285" y="129023"/>
                      </a:cubicBezTo>
                      <a:cubicBezTo>
                        <a:pt x="220285" y="179828"/>
                        <a:pt x="179100" y="221012"/>
                        <a:pt x="128296" y="221012"/>
                      </a:cubicBezTo>
                      <a:cubicBezTo>
                        <a:pt x="77492" y="221012"/>
                        <a:pt x="36307" y="179828"/>
                        <a:pt x="36307" y="129023"/>
                      </a:cubicBezTo>
                      <a:cubicBezTo>
                        <a:pt x="36307" y="78219"/>
                        <a:pt x="77492" y="37034"/>
                        <a:pt x="128296" y="37034"/>
                      </a:cubicBezTo>
                      <a:close/>
                      <a:moveTo>
                        <a:pt x="1438845" y="40233"/>
                      </a:moveTo>
                      <a:cubicBezTo>
                        <a:pt x="1489649" y="40233"/>
                        <a:pt x="1530834" y="81418"/>
                        <a:pt x="1530834" y="132222"/>
                      </a:cubicBezTo>
                      <a:cubicBezTo>
                        <a:pt x="1530834" y="183026"/>
                        <a:pt x="1489649" y="224211"/>
                        <a:pt x="1438845" y="224211"/>
                      </a:cubicBezTo>
                      <a:cubicBezTo>
                        <a:pt x="1388041" y="224211"/>
                        <a:pt x="1346856" y="183026"/>
                        <a:pt x="1346856" y="132222"/>
                      </a:cubicBezTo>
                      <a:cubicBezTo>
                        <a:pt x="1346856" y="81418"/>
                        <a:pt x="1388041" y="40233"/>
                        <a:pt x="1438845" y="40233"/>
                      </a:cubicBezTo>
                      <a:close/>
                      <a:moveTo>
                        <a:pt x="128296" y="2634796"/>
                      </a:moveTo>
                      <a:cubicBezTo>
                        <a:pt x="128989" y="2634788"/>
                        <a:pt x="129682" y="2634788"/>
                        <a:pt x="130375" y="2634796"/>
                      </a:cubicBezTo>
                      <a:cubicBezTo>
                        <a:pt x="181179" y="2634796"/>
                        <a:pt x="222364" y="2675981"/>
                        <a:pt x="222364" y="2726785"/>
                      </a:cubicBezTo>
                      <a:cubicBezTo>
                        <a:pt x="222364" y="2777589"/>
                        <a:pt x="181179" y="2818774"/>
                        <a:pt x="130375" y="2818774"/>
                      </a:cubicBezTo>
                      <a:cubicBezTo>
                        <a:pt x="79570" y="2818774"/>
                        <a:pt x="38386" y="2777589"/>
                        <a:pt x="38386" y="2726785"/>
                      </a:cubicBezTo>
                      <a:cubicBezTo>
                        <a:pt x="38373" y="2676776"/>
                        <a:pt x="78314" y="2635918"/>
                        <a:pt x="128311" y="2634796"/>
                      </a:cubicBezTo>
                      <a:close/>
                      <a:moveTo>
                        <a:pt x="1435897" y="2637995"/>
                      </a:moveTo>
                      <a:cubicBezTo>
                        <a:pt x="1435906" y="2637995"/>
                        <a:pt x="1435915" y="2637995"/>
                        <a:pt x="1435925" y="2637995"/>
                      </a:cubicBezTo>
                      <a:cubicBezTo>
                        <a:pt x="1436608" y="2637987"/>
                        <a:pt x="1437291" y="2637987"/>
                        <a:pt x="1437974" y="2637995"/>
                      </a:cubicBezTo>
                      <a:cubicBezTo>
                        <a:pt x="1488778" y="2637995"/>
                        <a:pt x="1529963" y="2679180"/>
                        <a:pt x="1529963" y="2729984"/>
                      </a:cubicBezTo>
                      <a:cubicBezTo>
                        <a:pt x="1529963" y="2780788"/>
                        <a:pt x="1488778" y="2821973"/>
                        <a:pt x="1437974" y="2821973"/>
                      </a:cubicBezTo>
                      <a:cubicBezTo>
                        <a:pt x="1387170" y="2821973"/>
                        <a:pt x="1345985" y="2780788"/>
                        <a:pt x="1345985" y="2729984"/>
                      </a:cubicBezTo>
                      <a:cubicBezTo>
                        <a:pt x="1345972" y="2679975"/>
                        <a:pt x="1385914" y="2639117"/>
                        <a:pt x="1435910" y="263799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14700" cap="flat" cmpd="sng">
                  <a:solidFill>
                    <a:srgbClr val="4D4D4D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30"/>
                <p:cNvSpPr/>
                <p:nvPr/>
              </p:nvSpPr>
              <p:spPr>
                <a:xfrm rot="5400000">
                  <a:off x="6599317" y="3871040"/>
                  <a:ext cx="967064" cy="1080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64" h="1080576" extrusionOk="0">
                      <a:moveTo>
                        <a:pt x="636" y="214"/>
                      </a:moveTo>
                      <a:lnTo>
                        <a:pt x="967701" y="214"/>
                      </a:lnTo>
                      <a:lnTo>
                        <a:pt x="967701" y="1080791"/>
                      </a:lnTo>
                      <a:lnTo>
                        <a:pt x="636" y="1080791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27" name="Google Shape;527;p30"/>
                <p:cNvGrpSpPr/>
                <p:nvPr/>
              </p:nvGrpSpPr>
              <p:grpSpPr>
                <a:xfrm>
                  <a:off x="5643752" y="3917477"/>
                  <a:ext cx="295868" cy="405253"/>
                  <a:chOff x="5643752" y="3917477"/>
                  <a:chExt cx="295868" cy="405253"/>
                </a:xfrm>
              </p:grpSpPr>
              <p:sp>
                <p:nvSpPr>
                  <p:cNvPr id="528" name="Google Shape;528;p30"/>
                  <p:cNvSpPr/>
                  <p:nvPr/>
                </p:nvSpPr>
                <p:spPr>
                  <a:xfrm rot="5400000">
                    <a:off x="5742743" y="3885855"/>
                    <a:ext cx="106288" cy="169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88" h="169531" extrusionOk="0">
                        <a:moveTo>
                          <a:pt x="305" y="3"/>
                        </a:moveTo>
                        <a:lnTo>
                          <a:pt x="106594" y="3"/>
                        </a:lnTo>
                        <a:lnTo>
                          <a:pt x="106594" y="169534"/>
                        </a:lnTo>
                        <a:lnTo>
                          <a:pt x="305" y="169534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" name="Google Shape;529;p30"/>
                  <p:cNvSpPr/>
                  <p:nvPr/>
                </p:nvSpPr>
                <p:spPr>
                  <a:xfrm rot="5400000">
                    <a:off x="5868417" y="4245630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319" y="95"/>
                        </a:moveTo>
                        <a:lnTo>
                          <a:pt x="97467" y="95"/>
                        </a:lnTo>
                        <a:lnTo>
                          <a:pt x="97467" y="45353"/>
                        </a:lnTo>
                        <a:lnTo>
                          <a:pt x="319" y="45353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" name="Google Shape;530;p30"/>
                  <p:cNvSpPr/>
                  <p:nvPr/>
                </p:nvSpPr>
                <p:spPr>
                  <a:xfrm rot="5400000">
                    <a:off x="5750482" y="4248578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86" y="88"/>
                        </a:moveTo>
                        <a:lnTo>
                          <a:pt x="97434" y="88"/>
                        </a:lnTo>
                        <a:lnTo>
                          <a:pt x="97434" y="45345"/>
                        </a:lnTo>
                        <a:lnTo>
                          <a:pt x="286" y="4534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" name="Google Shape;531;p30"/>
                  <p:cNvSpPr/>
                  <p:nvPr/>
                </p:nvSpPr>
                <p:spPr>
                  <a:xfrm rot="5400000">
                    <a:off x="5617806" y="4251527"/>
                    <a:ext cx="97148" cy="45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48" h="45257" extrusionOk="0">
                        <a:moveTo>
                          <a:pt x="248" y="80"/>
                        </a:moveTo>
                        <a:lnTo>
                          <a:pt x="97397" y="80"/>
                        </a:lnTo>
                        <a:lnTo>
                          <a:pt x="97397" y="45337"/>
                        </a:lnTo>
                        <a:lnTo>
                          <a:pt x="248" y="45337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32" name="Google Shape;532;p30"/>
                <p:cNvSpPr/>
                <p:nvPr/>
              </p:nvSpPr>
              <p:spPr>
                <a:xfrm rot="5400000">
                  <a:off x="5683849" y="3941801"/>
                  <a:ext cx="206385" cy="364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385" h="364123" extrusionOk="0">
                      <a:moveTo>
                        <a:pt x="292" y="46"/>
                      </a:moveTo>
                      <a:lnTo>
                        <a:pt x="206678" y="46"/>
                      </a:lnTo>
                      <a:lnTo>
                        <a:pt x="206678" y="364169"/>
                      </a:lnTo>
                      <a:lnTo>
                        <a:pt x="292" y="364169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3" name="Google Shape;533;p30"/>
              <p:cNvGrpSpPr/>
              <p:nvPr/>
            </p:nvGrpSpPr>
            <p:grpSpPr>
              <a:xfrm>
                <a:off x="5144004" y="4747442"/>
                <a:ext cx="308694" cy="163634"/>
                <a:chOff x="5144004" y="4747442"/>
                <a:chExt cx="308694" cy="163634"/>
              </a:xfrm>
            </p:grpSpPr>
            <p:sp>
              <p:nvSpPr>
                <p:cNvPr id="534" name="Google Shape;534;p30"/>
                <p:cNvSpPr/>
                <p:nvPr/>
              </p:nvSpPr>
              <p:spPr>
                <a:xfrm rot="5400000">
                  <a:off x="5224199" y="4755845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07" y="211"/>
                      </a:moveTo>
                      <a:lnTo>
                        <a:pt x="163742" y="211"/>
                      </a:lnTo>
                      <a:lnTo>
                        <a:pt x="163742" y="147040"/>
                      </a:lnTo>
                      <a:lnTo>
                        <a:pt x="107" y="147040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30"/>
                <p:cNvSpPr/>
                <p:nvPr/>
              </p:nvSpPr>
              <p:spPr>
                <a:xfrm rot="5400000">
                  <a:off x="5254420" y="4778695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10" y="51513"/>
                      </a:moveTo>
                      <a:cubicBezTo>
                        <a:pt x="102710" y="79846"/>
                        <a:pt x="79742" y="102814"/>
                        <a:pt x="51409" y="102814"/>
                      </a:cubicBezTo>
                      <a:cubicBezTo>
                        <a:pt x="23076" y="102814"/>
                        <a:pt x="107" y="79846"/>
                        <a:pt x="107" y="51513"/>
                      </a:cubicBezTo>
                      <a:cubicBezTo>
                        <a:pt x="107" y="23180"/>
                        <a:pt x="23076" y="211"/>
                        <a:pt x="51409" y="211"/>
                      </a:cubicBezTo>
                      <a:cubicBezTo>
                        <a:pt x="79742" y="211"/>
                        <a:pt x="102710" y="23180"/>
                        <a:pt x="102710" y="51513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36" name="Google Shape;536;p30"/>
                <p:cNvGrpSpPr/>
                <p:nvPr/>
              </p:nvGrpSpPr>
              <p:grpSpPr>
                <a:xfrm>
                  <a:off x="5144004" y="4758398"/>
                  <a:ext cx="308694" cy="141708"/>
                  <a:chOff x="5144004" y="4758398"/>
                  <a:chExt cx="308694" cy="141708"/>
                </a:xfrm>
              </p:grpSpPr>
              <p:sp>
                <p:nvSpPr>
                  <p:cNvPr id="537" name="Google Shape;537;p30"/>
                  <p:cNvSpPr/>
                  <p:nvPr/>
                </p:nvSpPr>
                <p:spPr>
                  <a:xfrm rot="5400000">
                    <a:off x="5156018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25" y="189"/>
                        </a:moveTo>
                        <a:lnTo>
                          <a:pt x="71" y="189"/>
                        </a:lnTo>
                        <a:lnTo>
                          <a:pt x="71" y="24365"/>
                        </a:lnTo>
                        <a:cubicBezTo>
                          <a:pt x="71" y="35186"/>
                          <a:pt x="8842" y="43972"/>
                          <a:pt x="19678" y="43972"/>
                        </a:cubicBezTo>
                        <a:lnTo>
                          <a:pt x="19824" y="4397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" name="Google Shape;538;p30"/>
                  <p:cNvSpPr/>
                  <p:nvPr/>
                </p:nvSpPr>
                <p:spPr>
                  <a:xfrm rot="5400000">
                    <a:off x="5420929" y="4761373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99" y="43990"/>
                        </a:moveTo>
                        <a:lnTo>
                          <a:pt x="145" y="43990"/>
                        </a:lnTo>
                        <a:lnTo>
                          <a:pt x="145" y="19813"/>
                        </a:lnTo>
                        <a:cubicBezTo>
                          <a:pt x="145" y="8993"/>
                          <a:pt x="8917" y="207"/>
                          <a:pt x="19752" y="207"/>
                        </a:cubicBezTo>
                        <a:lnTo>
                          <a:pt x="19898" y="207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" name="Google Shape;539;p30"/>
                  <p:cNvSpPr/>
                  <p:nvPr/>
                </p:nvSpPr>
                <p:spPr>
                  <a:xfrm rot="5400000">
                    <a:off x="5130146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68" y="204"/>
                        </a:moveTo>
                        <a:lnTo>
                          <a:pt x="77168" y="204"/>
                        </a:lnTo>
                        <a:lnTo>
                          <a:pt x="77168" y="38385"/>
                        </a:lnTo>
                        <a:lnTo>
                          <a:pt x="68" y="3838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" name="Google Shape;540;p30"/>
                  <p:cNvSpPr/>
                  <p:nvPr/>
                </p:nvSpPr>
                <p:spPr>
                  <a:xfrm rot="5400000">
                    <a:off x="5380757" y="4817023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39" y="221"/>
                        </a:moveTo>
                        <a:lnTo>
                          <a:pt x="77238" y="221"/>
                        </a:lnTo>
                        <a:lnTo>
                          <a:pt x="77238" y="38402"/>
                        </a:lnTo>
                        <a:lnTo>
                          <a:pt x="139" y="3840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" name="Google Shape;541;p30"/>
                  <p:cNvSpPr/>
                  <p:nvPr/>
                </p:nvSpPr>
                <p:spPr>
                  <a:xfrm rot="5400000">
                    <a:off x="5315301" y="4801306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264" y="5403"/>
                        </a:moveTo>
                        <a:cubicBezTo>
                          <a:pt x="91178" y="5403"/>
                          <a:pt x="92063" y="5768"/>
                          <a:pt x="92711" y="6408"/>
                        </a:cubicBezTo>
                        <a:cubicBezTo>
                          <a:pt x="93351" y="7066"/>
                          <a:pt x="93717" y="7941"/>
                          <a:pt x="93717" y="8870"/>
                        </a:cubicBezTo>
                        <a:cubicBezTo>
                          <a:pt x="93717" y="10845"/>
                          <a:pt x="94502" y="12747"/>
                          <a:pt x="95913" y="14148"/>
                        </a:cubicBezTo>
                        <a:cubicBezTo>
                          <a:pt x="97321" y="15536"/>
                          <a:pt x="99215" y="16329"/>
                          <a:pt x="101191" y="16329"/>
                        </a:cubicBezTo>
                        <a:lnTo>
                          <a:pt x="101539" y="16329"/>
                        </a:lnTo>
                        <a:cubicBezTo>
                          <a:pt x="103617" y="16329"/>
                          <a:pt x="105622" y="15507"/>
                          <a:pt x="107082" y="14044"/>
                        </a:cubicBezTo>
                        <a:cubicBezTo>
                          <a:pt x="108541" y="12582"/>
                          <a:pt x="109367" y="10595"/>
                          <a:pt x="109367" y="8531"/>
                        </a:cubicBezTo>
                        <a:lnTo>
                          <a:pt x="109367" y="216"/>
                        </a:lnTo>
                        <a:lnTo>
                          <a:pt x="141209" y="216"/>
                        </a:lnTo>
                        <a:lnTo>
                          <a:pt x="141209" y="45769"/>
                        </a:lnTo>
                        <a:lnTo>
                          <a:pt x="116295" y="45769"/>
                        </a:lnTo>
                        <a:lnTo>
                          <a:pt x="116295" y="56737"/>
                        </a:lnTo>
                        <a:lnTo>
                          <a:pt x="84453" y="56737"/>
                        </a:lnTo>
                        <a:lnTo>
                          <a:pt x="84453" y="50958"/>
                        </a:lnTo>
                        <a:lnTo>
                          <a:pt x="56886" y="50958"/>
                        </a:lnTo>
                        <a:lnTo>
                          <a:pt x="56886" y="56737"/>
                        </a:lnTo>
                        <a:lnTo>
                          <a:pt x="25043" y="56737"/>
                        </a:lnTo>
                        <a:lnTo>
                          <a:pt x="25043" y="45769"/>
                        </a:lnTo>
                        <a:lnTo>
                          <a:pt x="130" y="45769"/>
                        </a:lnTo>
                        <a:lnTo>
                          <a:pt x="130" y="216"/>
                        </a:lnTo>
                        <a:lnTo>
                          <a:pt x="31972" y="216"/>
                        </a:lnTo>
                        <a:lnTo>
                          <a:pt x="31972" y="8531"/>
                        </a:lnTo>
                        <a:cubicBezTo>
                          <a:pt x="31972" y="10595"/>
                          <a:pt x="32795" y="12585"/>
                          <a:pt x="34257" y="14044"/>
                        </a:cubicBezTo>
                        <a:cubicBezTo>
                          <a:pt x="35719" y="15504"/>
                          <a:pt x="37707" y="16329"/>
                          <a:pt x="39800" y="16329"/>
                        </a:cubicBezTo>
                        <a:lnTo>
                          <a:pt x="40148" y="16329"/>
                        </a:lnTo>
                        <a:cubicBezTo>
                          <a:pt x="42138" y="16329"/>
                          <a:pt x="44025" y="15544"/>
                          <a:pt x="45425" y="14148"/>
                        </a:cubicBezTo>
                        <a:cubicBezTo>
                          <a:pt x="46833" y="12740"/>
                          <a:pt x="47622" y="10845"/>
                          <a:pt x="47622" y="8870"/>
                        </a:cubicBezTo>
                        <a:cubicBezTo>
                          <a:pt x="47622" y="7938"/>
                          <a:pt x="47988" y="7057"/>
                          <a:pt x="48627" y="6408"/>
                        </a:cubicBezTo>
                        <a:cubicBezTo>
                          <a:pt x="49285" y="5768"/>
                          <a:pt x="50160" y="5403"/>
                          <a:pt x="51089" y="5403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" name="Google Shape;542;p30"/>
                  <p:cNvSpPr/>
                  <p:nvPr/>
                </p:nvSpPr>
                <p:spPr>
                  <a:xfrm rot="5400000">
                    <a:off x="5140331" y="4800670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40" y="51556"/>
                        </a:moveTo>
                        <a:cubicBezTo>
                          <a:pt x="50109" y="51556"/>
                          <a:pt x="49227" y="51191"/>
                          <a:pt x="48578" y="50533"/>
                        </a:cubicBezTo>
                        <a:cubicBezTo>
                          <a:pt x="47938" y="49893"/>
                          <a:pt x="47573" y="49015"/>
                          <a:pt x="47573" y="48086"/>
                        </a:cubicBezTo>
                        <a:cubicBezTo>
                          <a:pt x="47573" y="46110"/>
                          <a:pt x="46787" y="44209"/>
                          <a:pt x="45376" y="42808"/>
                        </a:cubicBezTo>
                        <a:cubicBezTo>
                          <a:pt x="43968" y="41400"/>
                          <a:pt x="42089" y="40612"/>
                          <a:pt x="40099" y="40612"/>
                        </a:cubicBezTo>
                        <a:lnTo>
                          <a:pt x="39751" y="40612"/>
                        </a:lnTo>
                        <a:cubicBezTo>
                          <a:pt x="37672" y="40612"/>
                          <a:pt x="35667" y="41434"/>
                          <a:pt x="34208" y="42912"/>
                        </a:cubicBezTo>
                        <a:cubicBezTo>
                          <a:pt x="32746" y="44374"/>
                          <a:pt x="31923" y="46361"/>
                          <a:pt x="31923" y="48425"/>
                        </a:cubicBezTo>
                        <a:lnTo>
                          <a:pt x="31923" y="56739"/>
                        </a:lnTo>
                        <a:lnTo>
                          <a:pt x="81" y="56739"/>
                        </a:lnTo>
                        <a:lnTo>
                          <a:pt x="81" y="11187"/>
                        </a:lnTo>
                        <a:lnTo>
                          <a:pt x="24994" y="11187"/>
                        </a:lnTo>
                        <a:lnTo>
                          <a:pt x="24994" y="204"/>
                        </a:lnTo>
                        <a:lnTo>
                          <a:pt x="56837" y="204"/>
                        </a:lnTo>
                        <a:lnTo>
                          <a:pt x="56837" y="5998"/>
                        </a:lnTo>
                        <a:lnTo>
                          <a:pt x="84404" y="5998"/>
                        </a:lnTo>
                        <a:lnTo>
                          <a:pt x="84404" y="204"/>
                        </a:lnTo>
                        <a:lnTo>
                          <a:pt x="116246" y="204"/>
                        </a:lnTo>
                        <a:lnTo>
                          <a:pt x="116246" y="11187"/>
                        </a:lnTo>
                        <a:lnTo>
                          <a:pt x="141160" y="11187"/>
                        </a:lnTo>
                        <a:lnTo>
                          <a:pt x="141160" y="56739"/>
                        </a:lnTo>
                        <a:lnTo>
                          <a:pt x="109318" y="56739"/>
                        </a:lnTo>
                        <a:lnTo>
                          <a:pt x="109318" y="48425"/>
                        </a:lnTo>
                        <a:cubicBezTo>
                          <a:pt x="109318" y="46361"/>
                          <a:pt x="108495" y="44371"/>
                          <a:pt x="107033" y="42912"/>
                        </a:cubicBezTo>
                        <a:cubicBezTo>
                          <a:pt x="105570" y="41437"/>
                          <a:pt x="103583" y="40612"/>
                          <a:pt x="101490" y="40612"/>
                        </a:cubicBezTo>
                        <a:lnTo>
                          <a:pt x="101142" y="40612"/>
                        </a:lnTo>
                        <a:cubicBezTo>
                          <a:pt x="99166" y="40612"/>
                          <a:pt x="97265" y="41398"/>
                          <a:pt x="95864" y="42808"/>
                        </a:cubicBezTo>
                        <a:cubicBezTo>
                          <a:pt x="94464" y="44219"/>
                          <a:pt x="93668" y="46110"/>
                          <a:pt x="93668" y="48086"/>
                        </a:cubicBezTo>
                        <a:cubicBezTo>
                          <a:pt x="93668" y="49018"/>
                          <a:pt x="93302" y="49899"/>
                          <a:pt x="92662" y="50533"/>
                        </a:cubicBezTo>
                        <a:cubicBezTo>
                          <a:pt x="92005" y="51191"/>
                          <a:pt x="91129" y="51556"/>
                          <a:pt x="90215" y="5155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43" name="Google Shape;543;p30"/>
              <p:cNvGrpSpPr/>
              <p:nvPr/>
            </p:nvGrpSpPr>
            <p:grpSpPr>
              <a:xfrm>
                <a:off x="5129262" y="3923373"/>
                <a:ext cx="294394" cy="163634"/>
                <a:chOff x="5129262" y="3923373"/>
                <a:chExt cx="294394" cy="163634"/>
              </a:xfrm>
            </p:grpSpPr>
            <p:sp>
              <p:nvSpPr>
                <p:cNvPr id="544" name="Google Shape;544;p30"/>
                <p:cNvSpPr/>
                <p:nvPr/>
              </p:nvSpPr>
              <p:spPr>
                <a:xfrm rot="5400000">
                  <a:off x="5194715" y="3931776"/>
                  <a:ext cx="163634" cy="146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34" h="146828" extrusionOk="0">
                      <a:moveTo>
                        <a:pt x="159" y="-20"/>
                      </a:moveTo>
                      <a:lnTo>
                        <a:pt x="163793" y="-20"/>
                      </a:lnTo>
                      <a:lnTo>
                        <a:pt x="163793" y="146808"/>
                      </a:lnTo>
                      <a:lnTo>
                        <a:pt x="159" y="146808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30"/>
                <p:cNvSpPr/>
                <p:nvPr/>
              </p:nvSpPr>
              <p:spPr>
                <a:xfrm rot="5400000">
                  <a:off x="5224936" y="3954626"/>
                  <a:ext cx="102603" cy="102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603" h="102603" extrusionOk="0">
                      <a:moveTo>
                        <a:pt x="102762" y="51281"/>
                      </a:moveTo>
                      <a:cubicBezTo>
                        <a:pt x="102762" y="79615"/>
                        <a:pt x="79793" y="102583"/>
                        <a:pt x="51460" y="102583"/>
                      </a:cubicBezTo>
                      <a:cubicBezTo>
                        <a:pt x="23127" y="102583"/>
                        <a:pt x="159" y="79615"/>
                        <a:pt x="159" y="51281"/>
                      </a:cubicBezTo>
                      <a:cubicBezTo>
                        <a:pt x="159" y="22948"/>
                        <a:pt x="23127" y="-20"/>
                        <a:pt x="51460" y="-20"/>
                      </a:cubicBezTo>
                      <a:cubicBezTo>
                        <a:pt x="79793" y="-20"/>
                        <a:pt x="102762" y="22948"/>
                        <a:pt x="102762" y="51281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6" name="Google Shape;546;p30"/>
                <p:cNvGrpSpPr/>
                <p:nvPr/>
              </p:nvGrpSpPr>
              <p:grpSpPr>
                <a:xfrm>
                  <a:off x="5129262" y="3933484"/>
                  <a:ext cx="294394" cy="141925"/>
                  <a:chOff x="5129262" y="3933484"/>
                  <a:chExt cx="294394" cy="141925"/>
                </a:xfrm>
              </p:grpSpPr>
              <p:sp>
                <p:nvSpPr>
                  <p:cNvPr id="547" name="Google Shape;547;p30"/>
                  <p:cNvSpPr/>
                  <p:nvPr/>
                </p:nvSpPr>
                <p:spPr>
                  <a:xfrm rot="5400000">
                    <a:off x="5141276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881" y="-42"/>
                        </a:moveTo>
                        <a:lnTo>
                          <a:pt x="127" y="-42"/>
                        </a:lnTo>
                        <a:lnTo>
                          <a:pt x="127" y="24135"/>
                        </a:lnTo>
                        <a:cubicBezTo>
                          <a:pt x="127" y="34955"/>
                          <a:pt x="8898" y="43742"/>
                          <a:pt x="19734" y="43742"/>
                        </a:cubicBezTo>
                        <a:lnTo>
                          <a:pt x="19879" y="4374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" name="Google Shape;548;p30"/>
                  <p:cNvSpPr/>
                  <p:nvPr/>
                </p:nvSpPr>
                <p:spPr>
                  <a:xfrm rot="5400000">
                    <a:off x="5391445" y="3937304"/>
                    <a:ext cx="19754" cy="43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54" h="43783" extrusionOk="0">
                        <a:moveTo>
                          <a:pt x="19951" y="43759"/>
                        </a:moveTo>
                        <a:lnTo>
                          <a:pt x="197" y="43759"/>
                        </a:lnTo>
                        <a:lnTo>
                          <a:pt x="197" y="19582"/>
                        </a:lnTo>
                        <a:cubicBezTo>
                          <a:pt x="197" y="8762"/>
                          <a:pt x="8968" y="-25"/>
                          <a:pt x="19804" y="-25"/>
                        </a:cubicBezTo>
                        <a:lnTo>
                          <a:pt x="19950" y="-2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" name="Google Shape;549;p30"/>
                  <p:cNvSpPr/>
                  <p:nvPr/>
                </p:nvSpPr>
                <p:spPr>
                  <a:xfrm rot="5400000">
                    <a:off x="5115404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24" y="-27"/>
                        </a:moveTo>
                        <a:lnTo>
                          <a:pt x="77224" y="-27"/>
                        </a:lnTo>
                        <a:lnTo>
                          <a:pt x="77224" y="38154"/>
                        </a:lnTo>
                        <a:lnTo>
                          <a:pt x="124" y="38154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" name="Google Shape;550;p30"/>
                  <p:cNvSpPr/>
                  <p:nvPr/>
                </p:nvSpPr>
                <p:spPr>
                  <a:xfrm rot="5400000">
                    <a:off x="5366015" y="3991481"/>
                    <a:ext cx="77099" cy="38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099" h="38181" extrusionOk="0">
                        <a:moveTo>
                          <a:pt x="194" y="-10"/>
                        </a:moveTo>
                        <a:lnTo>
                          <a:pt x="77294" y="-10"/>
                        </a:lnTo>
                        <a:lnTo>
                          <a:pt x="77294" y="38171"/>
                        </a:lnTo>
                        <a:lnTo>
                          <a:pt x="194" y="38171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p30"/>
                  <p:cNvSpPr/>
                  <p:nvPr/>
                </p:nvSpPr>
                <p:spPr>
                  <a:xfrm rot="5400000">
                    <a:off x="5285817" y="3975763"/>
                    <a:ext cx="141079" cy="565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20" extrusionOk="0">
                        <a:moveTo>
                          <a:pt x="90316" y="5171"/>
                        </a:moveTo>
                        <a:cubicBezTo>
                          <a:pt x="91230" y="5171"/>
                          <a:pt x="92114" y="5537"/>
                          <a:pt x="92763" y="6177"/>
                        </a:cubicBezTo>
                        <a:cubicBezTo>
                          <a:pt x="93403" y="6834"/>
                          <a:pt x="93768" y="7710"/>
                          <a:pt x="93768" y="8638"/>
                        </a:cubicBezTo>
                        <a:cubicBezTo>
                          <a:pt x="93768" y="10614"/>
                          <a:pt x="94554" y="12515"/>
                          <a:pt x="95965" y="13916"/>
                        </a:cubicBezTo>
                        <a:cubicBezTo>
                          <a:pt x="97373" y="15305"/>
                          <a:pt x="99267" y="16098"/>
                          <a:pt x="101243" y="16098"/>
                        </a:cubicBezTo>
                        <a:lnTo>
                          <a:pt x="101590" y="16098"/>
                        </a:lnTo>
                        <a:cubicBezTo>
                          <a:pt x="103669" y="16098"/>
                          <a:pt x="105674" y="15275"/>
                          <a:pt x="107133" y="13813"/>
                        </a:cubicBezTo>
                        <a:cubicBezTo>
                          <a:pt x="108593" y="12350"/>
                          <a:pt x="109418" y="10363"/>
                          <a:pt x="109418" y="8299"/>
                        </a:cubicBezTo>
                        <a:lnTo>
                          <a:pt x="109418" y="-15"/>
                        </a:lnTo>
                        <a:lnTo>
                          <a:pt x="141261" y="-15"/>
                        </a:lnTo>
                        <a:lnTo>
                          <a:pt x="141261" y="45537"/>
                        </a:lnTo>
                        <a:lnTo>
                          <a:pt x="116347" y="45537"/>
                        </a:lnTo>
                        <a:lnTo>
                          <a:pt x="116347" y="56505"/>
                        </a:lnTo>
                        <a:lnTo>
                          <a:pt x="84505" y="56505"/>
                        </a:lnTo>
                        <a:lnTo>
                          <a:pt x="84505" y="50726"/>
                        </a:lnTo>
                        <a:lnTo>
                          <a:pt x="56937" y="50726"/>
                        </a:lnTo>
                        <a:lnTo>
                          <a:pt x="56937" y="56505"/>
                        </a:lnTo>
                        <a:lnTo>
                          <a:pt x="25095" y="56505"/>
                        </a:lnTo>
                        <a:lnTo>
                          <a:pt x="25095" y="45537"/>
                        </a:lnTo>
                        <a:lnTo>
                          <a:pt x="181" y="45537"/>
                        </a:lnTo>
                        <a:lnTo>
                          <a:pt x="181" y="-15"/>
                        </a:lnTo>
                        <a:lnTo>
                          <a:pt x="32024" y="-15"/>
                        </a:lnTo>
                        <a:lnTo>
                          <a:pt x="32024" y="8299"/>
                        </a:lnTo>
                        <a:cubicBezTo>
                          <a:pt x="32024" y="10363"/>
                          <a:pt x="32846" y="12353"/>
                          <a:pt x="34309" y="13813"/>
                        </a:cubicBezTo>
                        <a:cubicBezTo>
                          <a:pt x="35771" y="15272"/>
                          <a:pt x="37758" y="16098"/>
                          <a:pt x="39852" y="16098"/>
                        </a:cubicBezTo>
                        <a:lnTo>
                          <a:pt x="40200" y="16098"/>
                        </a:lnTo>
                        <a:cubicBezTo>
                          <a:pt x="42190" y="16098"/>
                          <a:pt x="44077" y="15312"/>
                          <a:pt x="45477" y="13916"/>
                        </a:cubicBezTo>
                        <a:cubicBezTo>
                          <a:pt x="46885" y="12508"/>
                          <a:pt x="47674" y="10614"/>
                          <a:pt x="47674" y="8638"/>
                        </a:cubicBezTo>
                        <a:cubicBezTo>
                          <a:pt x="47674" y="7707"/>
                          <a:pt x="48039" y="6825"/>
                          <a:pt x="48679" y="6177"/>
                        </a:cubicBezTo>
                        <a:cubicBezTo>
                          <a:pt x="49337" y="5537"/>
                          <a:pt x="50212" y="5171"/>
                          <a:pt x="51141" y="5171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p30"/>
                  <p:cNvSpPr/>
                  <p:nvPr/>
                </p:nvSpPr>
                <p:spPr>
                  <a:xfrm rot="5400000">
                    <a:off x="5125589" y="3976602"/>
                    <a:ext cx="141079" cy="56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079" h="56534" extrusionOk="0">
                        <a:moveTo>
                          <a:pt x="51096" y="51326"/>
                        </a:moveTo>
                        <a:cubicBezTo>
                          <a:pt x="50164" y="51326"/>
                          <a:pt x="49283" y="50960"/>
                          <a:pt x="48634" y="50303"/>
                        </a:cubicBezTo>
                        <a:cubicBezTo>
                          <a:pt x="47994" y="49663"/>
                          <a:pt x="47629" y="48784"/>
                          <a:pt x="47629" y="47856"/>
                        </a:cubicBezTo>
                        <a:cubicBezTo>
                          <a:pt x="47629" y="45880"/>
                          <a:pt x="46843" y="43979"/>
                          <a:pt x="45432" y="42578"/>
                        </a:cubicBezTo>
                        <a:cubicBezTo>
                          <a:pt x="44024" y="41170"/>
                          <a:pt x="42145" y="40382"/>
                          <a:pt x="40155" y="40382"/>
                        </a:cubicBezTo>
                        <a:lnTo>
                          <a:pt x="39807" y="40382"/>
                        </a:lnTo>
                        <a:cubicBezTo>
                          <a:pt x="37728" y="40382"/>
                          <a:pt x="35723" y="41204"/>
                          <a:pt x="34264" y="42681"/>
                        </a:cubicBezTo>
                        <a:cubicBezTo>
                          <a:pt x="32801" y="44144"/>
                          <a:pt x="31979" y="46131"/>
                          <a:pt x="31979" y="48195"/>
                        </a:cubicBezTo>
                        <a:lnTo>
                          <a:pt x="31979" y="56509"/>
                        </a:lnTo>
                        <a:lnTo>
                          <a:pt x="136" y="56509"/>
                        </a:lnTo>
                        <a:lnTo>
                          <a:pt x="136" y="10957"/>
                        </a:lnTo>
                        <a:lnTo>
                          <a:pt x="25050" y="10957"/>
                        </a:lnTo>
                        <a:lnTo>
                          <a:pt x="25050" y="-26"/>
                        </a:lnTo>
                        <a:lnTo>
                          <a:pt x="56892" y="-26"/>
                        </a:lnTo>
                        <a:lnTo>
                          <a:pt x="56892" y="5768"/>
                        </a:lnTo>
                        <a:lnTo>
                          <a:pt x="84460" y="5768"/>
                        </a:lnTo>
                        <a:lnTo>
                          <a:pt x="84460" y="-26"/>
                        </a:lnTo>
                        <a:lnTo>
                          <a:pt x="116302" y="-26"/>
                        </a:lnTo>
                        <a:lnTo>
                          <a:pt x="116302" y="10957"/>
                        </a:lnTo>
                        <a:lnTo>
                          <a:pt x="141216" y="10957"/>
                        </a:lnTo>
                        <a:lnTo>
                          <a:pt x="141216" y="56509"/>
                        </a:lnTo>
                        <a:lnTo>
                          <a:pt x="109373" y="56509"/>
                        </a:lnTo>
                        <a:lnTo>
                          <a:pt x="109373" y="48195"/>
                        </a:lnTo>
                        <a:cubicBezTo>
                          <a:pt x="109373" y="46131"/>
                          <a:pt x="108551" y="44141"/>
                          <a:pt x="107088" y="42681"/>
                        </a:cubicBezTo>
                        <a:cubicBezTo>
                          <a:pt x="105626" y="41207"/>
                          <a:pt x="103639" y="40382"/>
                          <a:pt x="101545" y="40382"/>
                        </a:cubicBezTo>
                        <a:lnTo>
                          <a:pt x="101198" y="40382"/>
                        </a:lnTo>
                        <a:cubicBezTo>
                          <a:pt x="99222" y="40382"/>
                          <a:pt x="97320" y="41167"/>
                          <a:pt x="95920" y="42578"/>
                        </a:cubicBezTo>
                        <a:cubicBezTo>
                          <a:pt x="94520" y="43989"/>
                          <a:pt x="93723" y="45880"/>
                          <a:pt x="93723" y="47856"/>
                        </a:cubicBezTo>
                        <a:cubicBezTo>
                          <a:pt x="93723" y="48787"/>
                          <a:pt x="93358" y="49669"/>
                          <a:pt x="92718" y="50303"/>
                        </a:cubicBezTo>
                        <a:cubicBezTo>
                          <a:pt x="92061" y="50960"/>
                          <a:pt x="91185" y="51326"/>
                          <a:pt x="90271" y="5132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53" name="Google Shape;553;p30"/>
              <p:cNvSpPr/>
              <p:nvPr/>
            </p:nvSpPr>
            <p:spPr>
              <a:xfrm rot="5400000">
                <a:off x="4997099" y="4231777"/>
                <a:ext cx="436354" cy="356601"/>
              </a:xfrm>
              <a:custGeom>
                <a:avLst/>
                <a:gdLst/>
                <a:ahLst/>
                <a:cxnLst/>
                <a:rect l="l" t="t" r="r" b="b"/>
                <a:pathLst>
                  <a:path w="436354" h="356601" extrusionOk="0">
                    <a:moveTo>
                      <a:pt x="420028" y="309070"/>
                    </a:moveTo>
                    <a:lnTo>
                      <a:pt x="435655" y="342092"/>
                    </a:lnTo>
                    <a:cubicBezTo>
                      <a:pt x="436614" y="344185"/>
                      <a:pt x="436732" y="346544"/>
                      <a:pt x="435960" y="348696"/>
                    </a:cubicBezTo>
                    <a:cubicBezTo>
                      <a:pt x="435186" y="350863"/>
                      <a:pt x="433601" y="352618"/>
                      <a:pt x="431523" y="353591"/>
                    </a:cubicBezTo>
                    <a:cubicBezTo>
                      <a:pt x="429459" y="354571"/>
                      <a:pt x="427071" y="354688"/>
                      <a:pt x="424918" y="353915"/>
                    </a:cubicBezTo>
                    <a:cubicBezTo>
                      <a:pt x="422766" y="353141"/>
                      <a:pt x="420997" y="351556"/>
                      <a:pt x="420024" y="349478"/>
                    </a:cubicBezTo>
                    <a:lnTo>
                      <a:pt x="409351" y="326775"/>
                    </a:lnTo>
                    <a:lnTo>
                      <a:pt x="409307" y="329827"/>
                    </a:lnTo>
                    <a:cubicBezTo>
                      <a:pt x="409218" y="337021"/>
                      <a:pt x="406270" y="343905"/>
                      <a:pt x="401110" y="348991"/>
                    </a:cubicBezTo>
                    <a:cubicBezTo>
                      <a:pt x="395951" y="354033"/>
                      <a:pt x="389007" y="356790"/>
                      <a:pt x="381798" y="356686"/>
                    </a:cubicBezTo>
                    <a:lnTo>
                      <a:pt x="54530" y="352411"/>
                    </a:lnTo>
                    <a:cubicBezTo>
                      <a:pt x="47321" y="352323"/>
                      <a:pt x="40451" y="349374"/>
                      <a:pt x="35365" y="344215"/>
                    </a:cubicBezTo>
                    <a:cubicBezTo>
                      <a:pt x="30338" y="339055"/>
                      <a:pt x="27567" y="332112"/>
                      <a:pt x="27670" y="324903"/>
                    </a:cubicBezTo>
                    <a:lnTo>
                      <a:pt x="27714" y="321852"/>
                    </a:lnTo>
                    <a:lnTo>
                      <a:pt x="16452" y="344259"/>
                    </a:lnTo>
                    <a:cubicBezTo>
                      <a:pt x="15418" y="346323"/>
                      <a:pt x="13621" y="347856"/>
                      <a:pt x="11439" y="348564"/>
                    </a:cubicBezTo>
                    <a:cubicBezTo>
                      <a:pt x="9272" y="349280"/>
                      <a:pt x="6914" y="349102"/>
                      <a:pt x="4864" y="348068"/>
                    </a:cubicBezTo>
                    <a:lnTo>
                      <a:pt x="4850" y="348068"/>
                    </a:lnTo>
                    <a:cubicBezTo>
                      <a:pt x="2815" y="347035"/>
                      <a:pt x="1253" y="345238"/>
                      <a:pt x="545" y="343056"/>
                    </a:cubicBezTo>
                    <a:cubicBezTo>
                      <a:pt x="-171" y="340889"/>
                      <a:pt x="7" y="338530"/>
                      <a:pt x="1040" y="336466"/>
                    </a:cubicBezTo>
                    <a:lnTo>
                      <a:pt x="17404" y="303887"/>
                    </a:lnTo>
                    <a:lnTo>
                      <a:pt x="8529" y="303769"/>
                    </a:lnTo>
                    <a:lnTo>
                      <a:pt x="12495" y="87"/>
                    </a:lnTo>
                    <a:lnTo>
                      <a:pt x="428215" y="5527"/>
                    </a:lnTo>
                    <a:lnTo>
                      <a:pt x="424249" y="309209"/>
                    </a:lnTo>
                    <a:close/>
                  </a:path>
                </a:pathLst>
              </a:custGeom>
              <a:solidFill>
                <a:srgbClr val="CECCC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0"/>
              <p:cNvSpPr/>
              <p:nvPr/>
            </p:nvSpPr>
            <p:spPr>
              <a:xfrm rot="5400000">
                <a:off x="5162678" y="4358682"/>
                <a:ext cx="334871" cy="104665"/>
              </a:xfrm>
              <a:custGeom>
                <a:avLst/>
                <a:gdLst/>
                <a:ahLst/>
                <a:cxnLst/>
                <a:rect l="l" t="t" r="r" b="b"/>
                <a:pathLst>
                  <a:path w="334871" h="104665" extrusionOk="0">
                    <a:moveTo>
                      <a:pt x="284354" y="3112"/>
                    </a:moveTo>
                    <a:lnTo>
                      <a:pt x="284006" y="29647"/>
                    </a:lnTo>
                    <a:cubicBezTo>
                      <a:pt x="283994" y="30542"/>
                      <a:pt x="284450" y="31357"/>
                      <a:pt x="285188" y="31829"/>
                    </a:cubicBezTo>
                    <a:cubicBezTo>
                      <a:pt x="292883" y="36679"/>
                      <a:pt x="335015" y="63081"/>
                      <a:pt x="335015" y="63081"/>
                    </a:cubicBezTo>
                    <a:lnTo>
                      <a:pt x="334696" y="87553"/>
                    </a:lnTo>
                    <a:lnTo>
                      <a:pt x="309045" y="87218"/>
                    </a:lnTo>
                    <a:lnTo>
                      <a:pt x="308815" y="104761"/>
                    </a:lnTo>
                    <a:lnTo>
                      <a:pt x="270044" y="104254"/>
                    </a:lnTo>
                    <a:lnTo>
                      <a:pt x="270274" y="86711"/>
                    </a:lnTo>
                    <a:lnTo>
                      <a:pt x="245802" y="86391"/>
                    </a:lnTo>
                    <a:lnTo>
                      <a:pt x="246411" y="39807"/>
                    </a:lnTo>
                    <a:cubicBezTo>
                      <a:pt x="246441" y="37802"/>
                      <a:pt x="245680" y="35900"/>
                      <a:pt x="244303" y="34485"/>
                    </a:cubicBezTo>
                    <a:cubicBezTo>
                      <a:pt x="242906" y="33070"/>
                      <a:pt x="241016" y="32259"/>
                      <a:pt x="239040" y="32244"/>
                    </a:cubicBezTo>
                    <a:lnTo>
                      <a:pt x="215748" y="31939"/>
                    </a:lnTo>
                    <a:lnTo>
                      <a:pt x="215495" y="51251"/>
                    </a:lnTo>
                    <a:lnTo>
                      <a:pt x="120262" y="50005"/>
                    </a:lnTo>
                    <a:lnTo>
                      <a:pt x="120516" y="30694"/>
                    </a:lnTo>
                    <a:lnTo>
                      <a:pt x="97224" y="30388"/>
                    </a:lnTo>
                    <a:cubicBezTo>
                      <a:pt x="95248" y="30359"/>
                      <a:pt x="93332" y="31120"/>
                      <a:pt x="91917" y="32496"/>
                    </a:cubicBezTo>
                    <a:cubicBezTo>
                      <a:pt x="90482" y="33876"/>
                      <a:pt x="89676" y="35754"/>
                      <a:pt x="89647" y="37759"/>
                    </a:cubicBezTo>
                    <a:lnTo>
                      <a:pt x="89038" y="84343"/>
                    </a:lnTo>
                    <a:lnTo>
                      <a:pt x="64566" y="84024"/>
                    </a:lnTo>
                    <a:lnTo>
                      <a:pt x="64336" y="101566"/>
                    </a:lnTo>
                    <a:lnTo>
                      <a:pt x="25565" y="101059"/>
                    </a:lnTo>
                    <a:lnTo>
                      <a:pt x="25795" y="83516"/>
                    </a:lnTo>
                    <a:lnTo>
                      <a:pt x="144" y="83180"/>
                    </a:lnTo>
                    <a:lnTo>
                      <a:pt x="464" y="58709"/>
                    </a:lnTo>
                    <a:cubicBezTo>
                      <a:pt x="464" y="58709"/>
                      <a:pt x="43363" y="33205"/>
                      <a:pt x="51029" y="28783"/>
                    </a:cubicBezTo>
                    <a:cubicBezTo>
                      <a:pt x="51798" y="28327"/>
                      <a:pt x="52257" y="27533"/>
                      <a:pt x="52269" y="26631"/>
                    </a:cubicBezTo>
                    <a:lnTo>
                      <a:pt x="52617" y="95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5" name="Google Shape;555;p30"/>
              <p:cNvGrpSpPr/>
              <p:nvPr/>
            </p:nvGrpSpPr>
            <p:grpSpPr>
              <a:xfrm>
                <a:off x="6259518" y="4148924"/>
                <a:ext cx="137099" cy="565054"/>
                <a:chOff x="6259518" y="4148924"/>
                <a:chExt cx="137099" cy="565054"/>
              </a:xfrm>
            </p:grpSpPr>
            <p:sp>
              <p:nvSpPr>
                <p:cNvPr id="556" name="Google Shape;556;p30"/>
                <p:cNvSpPr/>
                <p:nvPr/>
              </p:nvSpPr>
              <p:spPr>
                <a:xfrm rot="5400000">
                  <a:off x="6299837" y="4108605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137196"/>
                      </a:lnTo>
                      <a:lnTo>
                        <a:pt x="440" y="137196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30"/>
                <p:cNvSpPr/>
                <p:nvPr/>
              </p:nvSpPr>
              <p:spPr>
                <a:xfrm rot="5400000">
                  <a:off x="6299763" y="4138015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78376"/>
                      </a:lnTo>
                      <a:lnTo>
                        <a:pt x="440" y="78376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30"/>
                <p:cNvSpPr/>
                <p:nvPr/>
              </p:nvSpPr>
              <p:spPr>
                <a:xfrm rot="5400000">
                  <a:off x="6299837" y="4617198"/>
                  <a:ext cx="56461" cy="13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13709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137339"/>
                      </a:lnTo>
                      <a:lnTo>
                        <a:pt x="406" y="13733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30"/>
                <p:cNvSpPr/>
                <p:nvPr/>
              </p:nvSpPr>
              <p:spPr>
                <a:xfrm rot="5400000">
                  <a:off x="6299763" y="4646608"/>
                  <a:ext cx="56461" cy="78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61" h="78279" extrusionOk="0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78519"/>
                      </a:lnTo>
                      <a:lnTo>
                        <a:pt x="406" y="78519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0" name="Google Shape;560;p30"/>
              <p:cNvGrpSpPr/>
              <p:nvPr/>
            </p:nvGrpSpPr>
            <p:grpSpPr>
              <a:xfrm>
                <a:off x="5622671" y="4576437"/>
                <a:ext cx="346432" cy="342010"/>
                <a:chOff x="5622671" y="4576437"/>
                <a:chExt cx="346432" cy="342010"/>
              </a:xfrm>
            </p:grpSpPr>
            <p:sp>
              <p:nvSpPr>
                <p:cNvPr id="561" name="Google Shape;561;p30"/>
                <p:cNvSpPr/>
                <p:nvPr/>
              </p:nvSpPr>
              <p:spPr>
                <a:xfrm rot="5400000">
                  <a:off x="5844535" y="4730489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63" y="370"/>
                      </a:moveTo>
                      <a:lnTo>
                        <a:pt x="205275" y="370"/>
                      </a:lnTo>
                      <a:lnTo>
                        <a:pt x="205275" y="44595"/>
                      </a:lnTo>
                      <a:lnTo>
                        <a:pt x="363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30"/>
                <p:cNvSpPr/>
                <p:nvPr/>
              </p:nvSpPr>
              <p:spPr>
                <a:xfrm rot="-5400000">
                  <a:off x="5542328" y="4729015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279" y="370"/>
                      </a:moveTo>
                      <a:lnTo>
                        <a:pt x="205190" y="370"/>
                      </a:lnTo>
                      <a:lnTo>
                        <a:pt x="205190" y="44595"/>
                      </a:lnTo>
                      <a:lnTo>
                        <a:pt x="279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30"/>
                <p:cNvSpPr/>
                <p:nvPr/>
              </p:nvSpPr>
              <p:spPr>
                <a:xfrm rot="10800000">
                  <a:off x="5690483" y="4874222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0" y="410"/>
                      </a:moveTo>
                      <a:lnTo>
                        <a:pt x="205232" y="410"/>
                      </a:lnTo>
                      <a:lnTo>
                        <a:pt x="205232" y="44636"/>
                      </a:lnTo>
                      <a:lnTo>
                        <a:pt x="320" y="44636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30"/>
                <p:cNvSpPr/>
                <p:nvPr/>
              </p:nvSpPr>
              <p:spPr>
                <a:xfrm>
                  <a:off x="5691957" y="4576437"/>
                  <a:ext cx="204911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11" h="44225" extrusionOk="0">
                      <a:moveTo>
                        <a:pt x="321" y="327"/>
                      </a:moveTo>
                      <a:lnTo>
                        <a:pt x="205232" y="327"/>
                      </a:lnTo>
                      <a:lnTo>
                        <a:pt x="205232" y="44552"/>
                      </a:lnTo>
                      <a:lnTo>
                        <a:pt x="321" y="44552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65" name="Google Shape;565;p30"/>
              <p:cNvSpPr/>
              <p:nvPr/>
            </p:nvSpPr>
            <p:spPr>
              <a:xfrm rot="5400000">
                <a:off x="5668370" y="4619188"/>
                <a:ext cx="256507" cy="256507"/>
              </a:xfrm>
              <a:custGeom>
                <a:avLst/>
                <a:gdLst/>
                <a:ahLst/>
                <a:cxnLst/>
                <a:rect l="l" t="t" r="r" b="b"/>
                <a:pathLst>
                  <a:path w="256507" h="256507" extrusionOk="0">
                    <a:moveTo>
                      <a:pt x="253" y="221"/>
                    </a:moveTo>
                    <a:lnTo>
                      <a:pt x="256760" y="221"/>
                    </a:lnTo>
                    <a:lnTo>
                      <a:pt x="256760" y="256729"/>
                    </a:lnTo>
                    <a:lnTo>
                      <a:pt x="253" y="25672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0"/>
              <p:cNvSpPr txBox="1"/>
              <p:nvPr/>
            </p:nvSpPr>
            <p:spPr>
              <a:xfrm>
                <a:off x="6650066" y="4033059"/>
                <a:ext cx="861004" cy="342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6">
                    <a:solidFill>
                      <a:srgbClr val="CCCCCC"/>
                    </a:solidFill>
                    <a:latin typeface="Arial"/>
                    <a:ea typeface="Arial"/>
                    <a:cs typeface="Arial"/>
                    <a:sym typeface="Arial"/>
                  </a:rPr>
                  <a:t>ESP32</a:t>
                </a:r>
                <a:endParaRPr/>
              </a:p>
            </p:txBody>
          </p:sp>
          <p:sp>
            <p:nvSpPr>
              <p:cNvPr id="567" name="Google Shape;567;p30"/>
              <p:cNvSpPr/>
              <p:nvPr/>
            </p:nvSpPr>
            <p:spPr>
              <a:xfrm rot="5400000">
                <a:off x="7385794" y="4240323"/>
                <a:ext cx="803429" cy="305155"/>
              </a:xfrm>
              <a:custGeom>
                <a:avLst/>
                <a:gdLst/>
                <a:ahLst/>
                <a:cxnLst/>
                <a:rect l="l" t="t" r="r" b="b"/>
                <a:pathLst>
                  <a:path w="803429" h="305155" extrusionOk="0">
                    <a:moveTo>
                      <a:pt x="835" y="277403"/>
                    </a:moveTo>
                    <a:lnTo>
                      <a:pt x="835" y="257"/>
                    </a:lnTo>
                    <a:lnTo>
                      <a:pt x="118770" y="257"/>
                    </a:lnTo>
                    <a:lnTo>
                      <a:pt x="118770" y="169788"/>
                    </a:lnTo>
                    <a:lnTo>
                      <a:pt x="269137" y="169788"/>
                    </a:lnTo>
                    <a:lnTo>
                      <a:pt x="269137" y="7628"/>
                    </a:lnTo>
                    <a:lnTo>
                      <a:pt x="394442" y="7628"/>
                    </a:lnTo>
                    <a:lnTo>
                      <a:pt x="394442" y="162417"/>
                    </a:lnTo>
                    <a:lnTo>
                      <a:pt x="541861" y="162417"/>
                    </a:lnTo>
                    <a:lnTo>
                      <a:pt x="541861" y="7628"/>
                    </a:lnTo>
                    <a:lnTo>
                      <a:pt x="804265" y="7628"/>
                    </a:lnTo>
                    <a:lnTo>
                      <a:pt x="804265" y="305413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0"/>
              <p:cNvSpPr/>
              <p:nvPr/>
            </p:nvSpPr>
            <p:spPr>
              <a:xfrm rot="5400000">
                <a:off x="7783676" y="4516732"/>
                <a:ext cx="3563" cy="287465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287465" extrusionOk="0">
                    <a:moveTo>
                      <a:pt x="816" y="332"/>
                    </a:moveTo>
                    <a:lnTo>
                      <a:pt x="816" y="287797"/>
                    </a:lnTo>
                  </a:path>
                </a:pathLst>
              </a:custGeom>
              <a:noFill/>
              <a:ln w="14700" cap="flat" cmpd="sng">
                <a:solidFill>
                  <a:srgbClr val="6F635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9" name="Google Shape;569;p30"/>
              <p:cNvGrpSpPr/>
              <p:nvPr/>
            </p:nvGrpSpPr>
            <p:grpSpPr>
              <a:xfrm>
                <a:off x="6839999" y="4332422"/>
                <a:ext cx="466580" cy="466670"/>
                <a:chOff x="6839999" y="4332422"/>
                <a:chExt cx="466580" cy="466670"/>
              </a:xfrm>
            </p:grpSpPr>
            <p:sp>
              <p:nvSpPr>
                <p:cNvPr id="570" name="Google Shape;570;p30"/>
                <p:cNvSpPr/>
                <p:nvPr/>
              </p:nvSpPr>
              <p:spPr>
                <a:xfrm>
                  <a:off x="6928233" y="4647329"/>
                  <a:ext cx="65770" cy="65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70" h="65770" extrusionOk="0">
                      <a:moveTo>
                        <a:pt x="66410" y="33150"/>
                      </a:moveTo>
                      <a:cubicBezTo>
                        <a:pt x="66410" y="51312"/>
                        <a:pt x="51687" y="66035"/>
                        <a:pt x="33525" y="66035"/>
                      </a:cubicBezTo>
                      <a:cubicBezTo>
                        <a:pt x="15363" y="66035"/>
                        <a:pt x="640" y="51312"/>
                        <a:pt x="640" y="33150"/>
                      </a:cubicBezTo>
                      <a:cubicBezTo>
                        <a:pt x="640" y="14988"/>
                        <a:pt x="15363" y="265"/>
                        <a:pt x="33525" y="265"/>
                      </a:cubicBezTo>
                      <a:cubicBezTo>
                        <a:pt x="51687" y="265"/>
                        <a:pt x="66410" y="14988"/>
                        <a:pt x="66410" y="33150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30"/>
                <p:cNvSpPr/>
                <p:nvPr/>
              </p:nvSpPr>
              <p:spPr>
                <a:xfrm>
                  <a:off x="6944249" y="4357090"/>
                  <a:ext cx="336632" cy="336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32" h="336406" extrusionOk="0">
                      <a:moveTo>
                        <a:pt x="337313" y="289083"/>
                      </a:moveTo>
                      <a:cubicBezTo>
                        <a:pt x="315782" y="139371"/>
                        <a:pt x="198165" y="21754"/>
                        <a:pt x="48453" y="223"/>
                      </a:cubicBezTo>
                      <a:cubicBezTo>
                        <a:pt x="31032" y="9471"/>
                        <a:pt x="14959" y="21058"/>
                        <a:pt x="681" y="34664"/>
                      </a:cubicBezTo>
                      <a:lnTo>
                        <a:pt x="681" y="66438"/>
                      </a:lnTo>
                      <a:cubicBezTo>
                        <a:pt x="149890" y="66558"/>
                        <a:pt x="270853" y="187420"/>
                        <a:pt x="271099" y="336629"/>
                      </a:cubicBezTo>
                      <a:lnTo>
                        <a:pt x="302873" y="336629"/>
                      </a:lnTo>
                      <a:cubicBezTo>
                        <a:pt x="316356" y="322331"/>
                        <a:pt x="327933" y="306348"/>
                        <a:pt x="337313" y="289079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30"/>
                <p:cNvSpPr/>
                <p:nvPr/>
              </p:nvSpPr>
              <p:spPr>
                <a:xfrm>
                  <a:off x="7064607" y="4332422"/>
                  <a:ext cx="241972" cy="240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972" h="240419" extrusionOk="0">
                      <a:moveTo>
                        <a:pt x="242673" y="213963"/>
                      </a:moveTo>
                      <a:cubicBezTo>
                        <a:pt x="242675" y="95908"/>
                        <a:pt x="146974" y="205"/>
                        <a:pt x="28920" y="203"/>
                      </a:cubicBezTo>
                      <a:cubicBezTo>
                        <a:pt x="28549" y="203"/>
                        <a:pt x="28179" y="204"/>
                        <a:pt x="27808" y="206"/>
                      </a:cubicBezTo>
                      <a:cubicBezTo>
                        <a:pt x="20253" y="206"/>
                        <a:pt x="12921" y="206"/>
                        <a:pt x="5589" y="1317"/>
                      </a:cubicBezTo>
                      <a:lnTo>
                        <a:pt x="700" y="15538"/>
                      </a:lnTo>
                      <a:cubicBezTo>
                        <a:pt x="106083" y="52467"/>
                        <a:pt x="188977" y="135278"/>
                        <a:pt x="226012" y="240623"/>
                      </a:cubicBezTo>
                      <a:lnTo>
                        <a:pt x="240233" y="235512"/>
                      </a:lnTo>
                      <a:cubicBezTo>
                        <a:pt x="240233" y="228401"/>
                        <a:pt x="241566" y="221291"/>
                        <a:pt x="241566" y="213292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30"/>
                <p:cNvSpPr/>
                <p:nvPr/>
              </p:nvSpPr>
              <p:spPr>
                <a:xfrm>
                  <a:off x="6839999" y="4366201"/>
                  <a:ext cx="435737" cy="432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737" h="432891" extrusionOk="0">
                      <a:moveTo>
                        <a:pt x="254860" y="433084"/>
                      </a:moveTo>
                      <a:cubicBezTo>
                        <a:pt x="114905" y="433085"/>
                        <a:pt x="1277" y="319954"/>
                        <a:pt x="667" y="179999"/>
                      </a:cubicBezTo>
                      <a:cubicBezTo>
                        <a:pt x="462" y="112540"/>
                        <a:pt x="27267" y="47805"/>
                        <a:pt x="75103" y="238"/>
                      </a:cubicBezTo>
                      <a:lnTo>
                        <a:pt x="89546" y="13794"/>
                      </a:lnTo>
                      <a:cubicBezTo>
                        <a:pt x="-2493" y="105020"/>
                        <a:pt x="-3152" y="253585"/>
                        <a:pt x="88075" y="345624"/>
                      </a:cubicBezTo>
                      <a:cubicBezTo>
                        <a:pt x="88563" y="346117"/>
                        <a:pt x="89054" y="346608"/>
                        <a:pt x="89546" y="347096"/>
                      </a:cubicBezTo>
                      <a:cubicBezTo>
                        <a:pt x="180773" y="439135"/>
                        <a:pt x="329338" y="439794"/>
                        <a:pt x="421377" y="348568"/>
                      </a:cubicBezTo>
                      <a:cubicBezTo>
                        <a:pt x="421870" y="348080"/>
                        <a:pt x="422361" y="347589"/>
                        <a:pt x="422849" y="347096"/>
                      </a:cubicBezTo>
                      <a:lnTo>
                        <a:pt x="436404" y="360651"/>
                      </a:lnTo>
                      <a:cubicBezTo>
                        <a:pt x="388090" y="408216"/>
                        <a:pt x="322659" y="434325"/>
                        <a:pt x="254871" y="433088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30"/>
                <p:cNvSpPr/>
                <p:nvPr/>
              </p:nvSpPr>
              <p:spPr>
                <a:xfrm>
                  <a:off x="6879146" y="4450652"/>
                  <a:ext cx="308408" cy="307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08" h="307517" extrusionOk="0">
                      <a:moveTo>
                        <a:pt x="212850" y="257772"/>
                      </a:moveTo>
                      <a:cubicBezTo>
                        <a:pt x="217510" y="206918"/>
                        <a:pt x="195581" y="157262"/>
                        <a:pt x="154857" y="126451"/>
                      </a:cubicBezTo>
                      <a:cubicBezTo>
                        <a:pt x="133396" y="109552"/>
                        <a:pt x="107588" y="99075"/>
                        <a:pt x="80420" y="96232"/>
                      </a:cubicBezTo>
                      <a:cubicBezTo>
                        <a:pt x="73374" y="95312"/>
                        <a:pt x="68235" y="89106"/>
                        <a:pt x="68644" y="82012"/>
                      </a:cubicBezTo>
                      <a:cubicBezTo>
                        <a:pt x="69217" y="74795"/>
                        <a:pt x="75532" y="69408"/>
                        <a:pt x="82750" y="69982"/>
                      </a:cubicBezTo>
                      <a:cubicBezTo>
                        <a:pt x="82862" y="69991"/>
                        <a:pt x="82975" y="70001"/>
                        <a:pt x="83087" y="70013"/>
                      </a:cubicBezTo>
                      <a:cubicBezTo>
                        <a:pt x="178557" y="79941"/>
                        <a:pt x="248066" y="165138"/>
                        <a:pt x="238627" y="260658"/>
                      </a:cubicBezTo>
                      <a:cubicBezTo>
                        <a:pt x="237713" y="270826"/>
                        <a:pt x="235777" y="280876"/>
                        <a:pt x="232850" y="290656"/>
                      </a:cubicBezTo>
                      <a:lnTo>
                        <a:pt x="271514" y="301543"/>
                      </a:lnTo>
                      <a:cubicBezTo>
                        <a:pt x="282956" y="298253"/>
                        <a:pt x="294104" y="294016"/>
                        <a:pt x="304844" y="288878"/>
                      </a:cubicBezTo>
                      <a:cubicBezTo>
                        <a:pt x="307720" y="273866"/>
                        <a:pt x="309134" y="258611"/>
                        <a:pt x="309065" y="243327"/>
                      </a:cubicBezTo>
                      <a:cubicBezTo>
                        <a:pt x="308930" y="122769"/>
                        <a:pt x="220911" y="20317"/>
                        <a:pt x="101751" y="2017"/>
                      </a:cubicBezTo>
                      <a:cubicBezTo>
                        <a:pt x="88897" y="-346"/>
                        <a:pt x="75720" y="-346"/>
                        <a:pt x="62866" y="2017"/>
                      </a:cubicBezTo>
                      <a:cubicBezTo>
                        <a:pt x="46594" y="6316"/>
                        <a:pt x="31974" y="15367"/>
                        <a:pt x="20870" y="28014"/>
                      </a:cubicBezTo>
                      <a:cubicBezTo>
                        <a:pt x="-9129" y="62749"/>
                        <a:pt x="-5290" y="115226"/>
                        <a:pt x="29444" y="145225"/>
                      </a:cubicBezTo>
                      <a:cubicBezTo>
                        <a:pt x="37792" y="152435"/>
                        <a:pt x="47492" y="157911"/>
                        <a:pt x="57978" y="161333"/>
                      </a:cubicBezTo>
                      <a:cubicBezTo>
                        <a:pt x="64865" y="162976"/>
                        <a:pt x="71838" y="164237"/>
                        <a:pt x="78865" y="165111"/>
                      </a:cubicBezTo>
                      <a:cubicBezTo>
                        <a:pt x="116338" y="171501"/>
                        <a:pt x="143746" y="203977"/>
                        <a:pt x="143747" y="241992"/>
                      </a:cubicBezTo>
                      <a:cubicBezTo>
                        <a:pt x="143746" y="256899"/>
                        <a:pt x="139424" y="271486"/>
                        <a:pt x="131303" y="283988"/>
                      </a:cubicBezTo>
                      <a:lnTo>
                        <a:pt x="157967" y="301096"/>
                      </a:lnTo>
                      <a:cubicBezTo>
                        <a:pt x="171036" y="304681"/>
                        <a:pt x="184438" y="306914"/>
                        <a:pt x="197963" y="307762"/>
                      </a:cubicBezTo>
                      <a:cubicBezTo>
                        <a:pt x="205934" y="291766"/>
                        <a:pt x="210904" y="274444"/>
                        <a:pt x="212628" y="256656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5" name="Google Shape;575;p30"/>
              <p:cNvGrpSpPr/>
              <p:nvPr/>
            </p:nvGrpSpPr>
            <p:grpSpPr>
              <a:xfrm>
                <a:off x="5529588" y="3685946"/>
                <a:ext cx="2127812" cy="1455872"/>
                <a:chOff x="5529588" y="3685946"/>
                <a:chExt cx="2127812" cy="1455872"/>
              </a:xfrm>
            </p:grpSpPr>
            <p:sp>
              <p:nvSpPr>
                <p:cNvPr id="576" name="Google Shape;576;p30"/>
                <p:cNvSpPr/>
                <p:nvPr/>
              </p:nvSpPr>
              <p:spPr>
                <a:xfrm>
                  <a:off x="5529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3950"/>
                      </a:moveTo>
                      <a:cubicBezTo>
                        <a:pt x="108171" y="83701"/>
                        <a:pt x="84052" y="107819"/>
                        <a:pt x="54301" y="107819"/>
                      </a:cubicBezTo>
                      <a:cubicBezTo>
                        <a:pt x="24550" y="107819"/>
                        <a:pt x="431" y="83701"/>
                        <a:pt x="431" y="53950"/>
                      </a:cubicBezTo>
                      <a:cubicBezTo>
                        <a:pt x="431" y="24198"/>
                        <a:pt x="24550" y="80"/>
                        <a:pt x="54301" y="80"/>
                      </a:cubicBezTo>
                      <a:cubicBezTo>
                        <a:pt x="84052" y="80"/>
                        <a:pt x="108171" y="24198"/>
                        <a:pt x="10817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30"/>
                <p:cNvSpPr/>
                <p:nvPr/>
              </p:nvSpPr>
              <p:spPr>
                <a:xfrm>
                  <a:off x="573155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3950"/>
                      </a:moveTo>
                      <a:cubicBezTo>
                        <a:pt x="108214" y="83701"/>
                        <a:pt x="84095" y="107819"/>
                        <a:pt x="54344" y="107819"/>
                      </a:cubicBezTo>
                      <a:cubicBezTo>
                        <a:pt x="24593" y="107819"/>
                        <a:pt x="474" y="83701"/>
                        <a:pt x="474" y="53950"/>
                      </a:cubicBezTo>
                      <a:cubicBezTo>
                        <a:pt x="474" y="24198"/>
                        <a:pt x="24593" y="80"/>
                        <a:pt x="54344" y="80"/>
                      </a:cubicBezTo>
                      <a:cubicBezTo>
                        <a:pt x="84095" y="80"/>
                        <a:pt x="108214" y="24198"/>
                        <a:pt x="108214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30"/>
                <p:cNvSpPr/>
                <p:nvPr/>
              </p:nvSpPr>
              <p:spPr>
                <a:xfrm>
                  <a:off x="5933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3950"/>
                      </a:moveTo>
                      <a:cubicBezTo>
                        <a:pt x="108257" y="83701"/>
                        <a:pt x="84138" y="107819"/>
                        <a:pt x="54387" y="107819"/>
                      </a:cubicBezTo>
                      <a:cubicBezTo>
                        <a:pt x="24636" y="107819"/>
                        <a:pt x="517" y="83701"/>
                        <a:pt x="517" y="53950"/>
                      </a:cubicBezTo>
                      <a:cubicBezTo>
                        <a:pt x="517" y="24198"/>
                        <a:pt x="24636" y="80"/>
                        <a:pt x="54387" y="80"/>
                      </a:cubicBezTo>
                      <a:cubicBezTo>
                        <a:pt x="84138" y="80"/>
                        <a:pt x="108257" y="24198"/>
                        <a:pt x="108257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30"/>
                <p:cNvSpPr/>
                <p:nvPr/>
              </p:nvSpPr>
              <p:spPr>
                <a:xfrm>
                  <a:off x="6135625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3950"/>
                      </a:moveTo>
                      <a:cubicBezTo>
                        <a:pt x="108300" y="83701"/>
                        <a:pt x="84181" y="107819"/>
                        <a:pt x="54430" y="107819"/>
                      </a:cubicBezTo>
                      <a:cubicBezTo>
                        <a:pt x="24679" y="107819"/>
                        <a:pt x="561" y="83701"/>
                        <a:pt x="561" y="53950"/>
                      </a:cubicBezTo>
                      <a:cubicBezTo>
                        <a:pt x="561" y="24198"/>
                        <a:pt x="24679" y="80"/>
                        <a:pt x="54430" y="80"/>
                      </a:cubicBezTo>
                      <a:cubicBezTo>
                        <a:pt x="84181" y="80"/>
                        <a:pt x="108300" y="24198"/>
                        <a:pt x="108300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30"/>
                <p:cNvSpPr/>
                <p:nvPr/>
              </p:nvSpPr>
              <p:spPr>
                <a:xfrm>
                  <a:off x="6337588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3950"/>
                      </a:moveTo>
                      <a:cubicBezTo>
                        <a:pt x="108343" y="83701"/>
                        <a:pt x="84224" y="107819"/>
                        <a:pt x="54473" y="107819"/>
                      </a:cubicBezTo>
                      <a:cubicBezTo>
                        <a:pt x="24722" y="107819"/>
                        <a:pt x="603" y="83701"/>
                        <a:pt x="603" y="53950"/>
                      </a:cubicBezTo>
                      <a:cubicBezTo>
                        <a:pt x="603" y="24198"/>
                        <a:pt x="24722" y="80"/>
                        <a:pt x="54473" y="80"/>
                      </a:cubicBezTo>
                      <a:cubicBezTo>
                        <a:pt x="84224" y="80"/>
                        <a:pt x="108343" y="24198"/>
                        <a:pt x="108343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30"/>
                <p:cNvSpPr/>
                <p:nvPr/>
              </p:nvSpPr>
              <p:spPr>
                <a:xfrm>
                  <a:off x="653962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3950"/>
                      </a:moveTo>
                      <a:cubicBezTo>
                        <a:pt x="108386" y="83701"/>
                        <a:pt x="84267" y="107819"/>
                        <a:pt x="54516" y="107819"/>
                      </a:cubicBezTo>
                      <a:cubicBezTo>
                        <a:pt x="24765" y="107819"/>
                        <a:pt x="646" y="83701"/>
                        <a:pt x="646" y="53950"/>
                      </a:cubicBezTo>
                      <a:cubicBezTo>
                        <a:pt x="646" y="24198"/>
                        <a:pt x="24765" y="80"/>
                        <a:pt x="54516" y="80"/>
                      </a:cubicBezTo>
                      <a:cubicBezTo>
                        <a:pt x="84267" y="80"/>
                        <a:pt x="108386" y="24198"/>
                        <a:pt x="108386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30"/>
                <p:cNvSpPr/>
                <p:nvPr/>
              </p:nvSpPr>
              <p:spPr>
                <a:xfrm>
                  <a:off x="6741632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3950"/>
                      </a:moveTo>
                      <a:cubicBezTo>
                        <a:pt x="108429" y="83701"/>
                        <a:pt x="84310" y="107819"/>
                        <a:pt x="54559" y="107819"/>
                      </a:cubicBezTo>
                      <a:cubicBezTo>
                        <a:pt x="24808" y="107819"/>
                        <a:pt x="689" y="83701"/>
                        <a:pt x="689" y="53950"/>
                      </a:cubicBezTo>
                      <a:cubicBezTo>
                        <a:pt x="689" y="24198"/>
                        <a:pt x="24808" y="80"/>
                        <a:pt x="54559" y="80"/>
                      </a:cubicBezTo>
                      <a:cubicBezTo>
                        <a:pt x="84310" y="80"/>
                        <a:pt x="108429" y="24198"/>
                        <a:pt x="108429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30"/>
                <p:cNvSpPr/>
                <p:nvPr/>
              </p:nvSpPr>
              <p:spPr>
                <a:xfrm>
                  <a:off x="6943639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3950"/>
                      </a:moveTo>
                      <a:cubicBezTo>
                        <a:pt x="108472" y="83701"/>
                        <a:pt x="84353" y="107819"/>
                        <a:pt x="54602" y="107819"/>
                      </a:cubicBezTo>
                      <a:cubicBezTo>
                        <a:pt x="24851" y="107819"/>
                        <a:pt x="732" y="83701"/>
                        <a:pt x="732" y="53950"/>
                      </a:cubicBezTo>
                      <a:cubicBezTo>
                        <a:pt x="732" y="24198"/>
                        <a:pt x="24851" y="80"/>
                        <a:pt x="54602" y="80"/>
                      </a:cubicBezTo>
                      <a:cubicBezTo>
                        <a:pt x="84353" y="80"/>
                        <a:pt x="108472" y="24198"/>
                        <a:pt x="108472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30"/>
                <p:cNvSpPr/>
                <p:nvPr/>
              </p:nvSpPr>
              <p:spPr>
                <a:xfrm>
                  <a:off x="7145646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3950"/>
                      </a:moveTo>
                      <a:cubicBezTo>
                        <a:pt x="108515" y="83701"/>
                        <a:pt x="84396" y="107819"/>
                        <a:pt x="54645" y="107819"/>
                      </a:cubicBezTo>
                      <a:cubicBezTo>
                        <a:pt x="24894" y="107819"/>
                        <a:pt x="775" y="83701"/>
                        <a:pt x="775" y="53950"/>
                      </a:cubicBezTo>
                      <a:cubicBezTo>
                        <a:pt x="775" y="24198"/>
                        <a:pt x="24894" y="80"/>
                        <a:pt x="54645" y="80"/>
                      </a:cubicBezTo>
                      <a:cubicBezTo>
                        <a:pt x="84396" y="80"/>
                        <a:pt x="108515" y="24198"/>
                        <a:pt x="108515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30"/>
                <p:cNvSpPr/>
                <p:nvPr/>
              </p:nvSpPr>
              <p:spPr>
                <a:xfrm>
                  <a:off x="7347654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3950"/>
                      </a:moveTo>
                      <a:cubicBezTo>
                        <a:pt x="108558" y="83701"/>
                        <a:pt x="84439" y="107819"/>
                        <a:pt x="54688" y="107819"/>
                      </a:cubicBezTo>
                      <a:cubicBezTo>
                        <a:pt x="24937" y="107819"/>
                        <a:pt x="818" y="83701"/>
                        <a:pt x="818" y="53950"/>
                      </a:cubicBezTo>
                      <a:cubicBezTo>
                        <a:pt x="818" y="24198"/>
                        <a:pt x="24937" y="80"/>
                        <a:pt x="54688" y="80"/>
                      </a:cubicBezTo>
                      <a:cubicBezTo>
                        <a:pt x="84439" y="80"/>
                        <a:pt x="108558" y="24198"/>
                        <a:pt x="108558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30"/>
                <p:cNvSpPr/>
                <p:nvPr/>
              </p:nvSpPr>
              <p:spPr>
                <a:xfrm>
                  <a:off x="7549661" y="3685946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3950"/>
                      </a:moveTo>
                      <a:cubicBezTo>
                        <a:pt x="108601" y="83701"/>
                        <a:pt x="84482" y="107819"/>
                        <a:pt x="54731" y="107819"/>
                      </a:cubicBezTo>
                      <a:cubicBezTo>
                        <a:pt x="24980" y="107819"/>
                        <a:pt x="861" y="83701"/>
                        <a:pt x="861" y="53950"/>
                      </a:cubicBezTo>
                      <a:cubicBezTo>
                        <a:pt x="861" y="24198"/>
                        <a:pt x="24980" y="80"/>
                        <a:pt x="54731" y="80"/>
                      </a:cubicBezTo>
                      <a:cubicBezTo>
                        <a:pt x="84482" y="80"/>
                        <a:pt x="108601" y="24198"/>
                        <a:pt x="10860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30"/>
                <p:cNvSpPr/>
                <p:nvPr/>
              </p:nvSpPr>
              <p:spPr>
                <a:xfrm>
                  <a:off x="5529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171" y="54236"/>
                      </a:moveTo>
                      <a:cubicBezTo>
                        <a:pt x="108171" y="83988"/>
                        <a:pt x="84052" y="108106"/>
                        <a:pt x="54301" y="108106"/>
                      </a:cubicBezTo>
                      <a:cubicBezTo>
                        <a:pt x="24550" y="108106"/>
                        <a:pt x="431" y="83988"/>
                        <a:pt x="431" y="54236"/>
                      </a:cubicBezTo>
                      <a:cubicBezTo>
                        <a:pt x="431" y="24485"/>
                        <a:pt x="24550" y="367"/>
                        <a:pt x="54301" y="367"/>
                      </a:cubicBezTo>
                      <a:cubicBezTo>
                        <a:pt x="84052" y="367"/>
                        <a:pt x="108171" y="24485"/>
                        <a:pt x="10817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30"/>
                <p:cNvSpPr/>
                <p:nvPr/>
              </p:nvSpPr>
              <p:spPr>
                <a:xfrm>
                  <a:off x="573155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14" y="54236"/>
                      </a:moveTo>
                      <a:cubicBezTo>
                        <a:pt x="108214" y="83988"/>
                        <a:pt x="84095" y="108106"/>
                        <a:pt x="54344" y="108106"/>
                      </a:cubicBezTo>
                      <a:cubicBezTo>
                        <a:pt x="24593" y="108106"/>
                        <a:pt x="474" y="83988"/>
                        <a:pt x="474" y="54236"/>
                      </a:cubicBezTo>
                      <a:cubicBezTo>
                        <a:pt x="474" y="24485"/>
                        <a:pt x="24593" y="367"/>
                        <a:pt x="54344" y="367"/>
                      </a:cubicBezTo>
                      <a:cubicBezTo>
                        <a:pt x="84095" y="367"/>
                        <a:pt x="108214" y="24485"/>
                        <a:pt x="108214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30"/>
                <p:cNvSpPr/>
                <p:nvPr/>
              </p:nvSpPr>
              <p:spPr>
                <a:xfrm>
                  <a:off x="5933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257" y="54236"/>
                      </a:moveTo>
                      <a:cubicBezTo>
                        <a:pt x="108257" y="83988"/>
                        <a:pt x="84138" y="108106"/>
                        <a:pt x="54387" y="108106"/>
                      </a:cubicBezTo>
                      <a:cubicBezTo>
                        <a:pt x="24636" y="108106"/>
                        <a:pt x="517" y="83988"/>
                        <a:pt x="517" y="54236"/>
                      </a:cubicBezTo>
                      <a:cubicBezTo>
                        <a:pt x="517" y="24485"/>
                        <a:pt x="24636" y="367"/>
                        <a:pt x="54387" y="367"/>
                      </a:cubicBezTo>
                      <a:cubicBezTo>
                        <a:pt x="84138" y="367"/>
                        <a:pt x="108257" y="24485"/>
                        <a:pt x="108257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30"/>
                <p:cNvSpPr/>
                <p:nvPr/>
              </p:nvSpPr>
              <p:spPr>
                <a:xfrm>
                  <a:off x="6135625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00" y="54236"/>
                      </a:moveTo>
                      <a:cubicBezTo>
                        <a:pt x="108300" y="83988"/>
                        <a:pt x="84181" y="108106"/>
                        <a:pt x="54430" y="108106"/>
                      </a:cubicBezTo>
                      <a:cubicBezTo>
                        <a:pt x="24679" y="108106"/>
                        <a:pt x="561" y="83988"/>
                        <a:pt x="561" y="54236"/>
                      </a:cubicBezTo>
                      <a:cubicBezTo>
                        <a:pt x="561" y="24485"/>
                        <a:pt x="24679" y="367"/>
                        <a:pt x="54430" y="367"/>
                      </a:cubicBezTo>
                      <a:cubicBezTo>
                        <a:pt x="84181" y="367"/>
                        <a:pt x="108300" y="24485"/>
                        <a:pt x="108300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30"/>
                <p:cNvSpPr/>
                <p:nvPr/>
              </p:nvSpPr>
              <p:spPr>
                <a:xfrm>
                  <a:off x="6337588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43" y="54236"/>
                      </a:moveTo>
                      <a:cubicBezTo>
                        <a:pt x="108343" y="83988"/>
                        <a:pt x="84224" y="108106"/>
                        <a:pt x="54473" y="108106"/>
                      </a:cubicBezTo>
                      <a:cubicBezTo>
                        <a:pt x="24722" y="108106"/>
                        <a:pt x="603" y="83988"/>
                        <a:pt x="603" y="54236"/>
                      </a:cubicBezTo>
                      <a:cubicBezTo>
                        <a:pt x="603" y="24485"/>
                        <a:pt x="24722" y="367"/>
                        <a:pt x="54473" y="367"/>
                      </a:cubicBezTo>
                      <a:cubicBezTo>
                        <a:pt x="84224" y="367"/>
                        <a:pt x="108343" y="24485"/>
                        <a:pt x="108343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30"/>
                <p:cNvSpPr/>
                <p:nvPr/>
              </p:nvSpPr>
              <p:spPr>
                <a:xfrm>
                  <a:off x="653962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386" y="54236"/>
                      </a:moveTo>
                      <a:cubicBezTo>
                        <a:pt x="108386" y="83988"/>
                        <a:pt x="84267" y="108106"/>
                        <a:pt x="54516" y="108106"/>
                      </a:cubicBezTo>
                      <a:cubicBezTo>
                        <a:pt x="24765" y="108106"/>
                        <a:pt x="646" y="83988"/>
                        <a:pt x="646" y="54236"/>
                      </a:cubicBezTo>
                      <a:cubicBezTo>
                        <a:pt x="646" y="24485"/>
                        <a:pt x="24765" y="367"/>
                        <a:pt x="54516" y="367"/>
                      </a:cubicBezTo>
                      <a:cubicBezTo>
                        <a:pt x="84267" y="367"/>
                        <a:pt x="108386" y="24485"/>
                        <a:pt x="108386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30"/>
                <p:cNvSpPr/>
                <p:nvPr/>
              </p:nvSpPr>
              <p:spPr>
                <a:xfrm>
                  <a:off x="6741632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29" y="54236"/>
                      </a:moveTo>
                      <a:cubicBezTo>
                        <a:pt x="108429" y="83988"/>
                        <a:pt x="84310" y="108106"/>
                        <a:pt x="54559" y="108106"/>
                      </a:cubicBezTo>
                      <a:cubicBezTo>
                        <a:pt x="24808" y="108106"/>
                        <a:pt x="689" y="83988"/>
                        <a:pt x="689" y="54236"/>
                      </a:cubicBezTo>
                      <a:cubicBezTo>
                        <a:pt x="689" y="24485"/>
                        <a:pt x="24808" y="367"/>
                        <a:pt x="54559" y="367"/>
                      </a:cubicBezTo>
                      <a:cubicBezTo>
                        <a:pt x="84310" y="367"/>
                        <a:pt x="108429" y="24485"/>
                        <a:pt x="108429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p30"/>
                <p:cNvSpPr/>
                <p:nvPr/>
              </p:nvSpPr>
              <p:spPr>
                <a:xfrm>
                  <a:off x="6943639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472" y="54236"/>
                      </a:moveTo>
                      <a:cubicBezTo>
                        <a:pt x="108472" y="83988"/>
                        <a:pt x="84353" y="108106"/>
                        <a:pt x="54602" y="108106"/>
                      </a:cubicBezTo>
                      <a:cubicBezTo>
                        <a:pt x="24851" y="108106"/>
                        <a:pt x="732" y="83988"/>
                        <a:pt x="732" y="54236"/>
                      </a:cubicBezTo>
                      <a:cubicBezTo>
                        <a:pt x="732" y="24485"/>
                        <a:pt x="24851" y="367"/>
                        <a:pt x="54602" y="367"/>
                      </a:cubicBezTo>
                      <a:cubicBezTo>
                        <a:pt x="84353" y="367"/>
                        <a:pt x="108472" y="24485"/>
                        <a:pt x="108472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30"/>
                <p:cNvSpPr/>
                <p:nvPr/>
              </p:nvSpPr>
              <p:spPr>
                <a:xfrm>
                  <a:off x="7145646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15" y="54236"/>
                      </a:moveTo>
                      <a:cubicBezTo>
                        <a:pt x="108515" y="83988"/>
                        <a:pt x="84396" y="108106"/>
                        <a:pt x="54645" y="108106"/>
                      </a:cubicBezTo>
                      <a:cubicBezTo>
                        <a:pt x="24894" y="108106"/>
                        <a:pt x="775" y="83988"/>
                        <a:pt x="775" y="54236"/>
                      </a:cubicBezTo>
                      <a:cubicBezTo>
                        <a:pt x="775" y="24485"/>
                        <a:pt x="24894" y="367"/>
                        <a:pt x="54645" y="367"/>
                      </a:cubicBezTo>
                      <a:cubicBezTo>
                        <a:pt x="84396" y="367"/>
                        <a:pt x="108515" y="24485"/>
                        <a:pt x="108515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30"/>
                <p:cNvSpPr/>
                <p:nvPr/>
              </p:nvSpPr>
              <p:spPr>
                <a:xfrm>
                  <a:off x="7347654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558" y="54236"/>
                      </a:moveTo>
                      <a:cubicBezTo>
                        <a:pt x="108558" y="83988"/>
                        <a:pt x="84439" y="108106"/>
                        <a:pt x="54688" y="108106"/>
                      </a:cubicBezTo>
                      <a:cubicBezTo>
                        <a:pt x="24937" y="108106"/>
                        <a:pt x="818" y="83988"/>
                        <a:pt x="818" y="54236"/>
                      </a:cubicBezTo>
                      <a:cubicBezTo>
                        <a:pt x="818" y="24485"/>
                        <a:pt x="24937" y="367"/>
                        <a:pt x="54688" y="367"/>
                      </a:cubicBezTo>
                      <a:cubicBezTo>
                        <a:pt x="84439" y="367"/>
                        <a:pt x="108558" y="24485"/>
                        <a:pt x="108558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30"/>
                <p:cNvSpPr/>
                <p:nvPr/>
              </p:nvSpPr>
              <p:spPr>
                <a:xfrm>
                  <a:off x="7549661" y="5034079"/>
                  <a:ext cx="107739" cy="107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39" h="107739" extrusionOk="0">
                      <a:moveTo>
                        <a:pt x="108601" y="54236"/>
                      </a:moveTo>
                      <a:cubicBezTo>
                        <a:pt x="108601" y="83988"/>
                        <a:pt x="84482" y="108106"/>
                        <a:pt x="54731" y="108106"/>
                      </a:cubicBezTo>
                      <a:cubicBezTo>
                        <a:pt x="24980" y="108106"/>
                        <a:pt x="861" y="83988"/>
                        <a:pt x="861" y="54236"/>
                      </a:cubicBezTo>
                      <a:cubicBezTo>
                        <a:pt x="861" y="24485"/>
                        <a:pt x="24980" y="367"/>
                        <a:pt x="54731" y="367"/>
                      </a:cubicBezTo>
                      <a:cubicBezTo>
                        <a:pt x="84482" y="367"/>
                        <a:pt x="108601" y="24485"/>
                        <a:pt x="10860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598" name="Google Shape;5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0772" y="1142616"/>
            <a:ext cx="1475535" cy="1508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30"/>
          <p:cNvCxnSpPr/>
          <p:nvPr/>
        </p:nvCxnSpPr>
        <p:spPr>
          <a:xfrm>
            <a:off x="3105150" y="4157854"/>
            <a:ext cx="1346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0" name="Google Shape;600;p30"/>
          <p:cNvSpPr txBox="1"/>
          <p:nvPr/>
        </p:nvSpPr>
        <p:spPr>
          <a:xfrm>
            <a:off x="3375769" y="3735877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</a:t>
            </a:r>
            <a:endParaRPr/>
          </a:p>
        </p:txBody>
      </p:sp>
      <p:cxnSp>
        <p:nvCxnSpPr>
          <p:cNvPr id="601" name="Google Shape;601;p30"/>
          <p:cNvCxnSpPr/>
          <p:nvPr/>
        </p:nvCxnSpPr>
        <p:spPr>
          <a:xfrm>
            <a:off x="5913763" y="2734756"/>
            <a:ext cx="0" cy="561703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2" name="Google Shape;602;p30"/>
          <p:cNvSpPr txBox="1"/>
          <p:nvPr/>
        </p:nvSpPr>
        <p:spPr>
          <a:xfrm>
            <a:off x="5978539" y="2733603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I2C</a:t>
            </a:r>
            <a:endParaRPr/>
          </a:p>
        </p:txBody>
      </p:sp>
      <p:cxnSp>
        <p:nvCxnSpPr>
          <p:cNvPr id="603" name="Google Shape;603;p30"/>
          <p:cNvCxnSpPr/>
          <p:nvPr/>
        </p:nvCxnSpPr>
        <p:spPr>
          <a:xfrm rot="10800000">
            <a:off x="7629911" y="4264301"/>
            <a:ext cx="726689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4" name="Google Shape;604;p30" descr="CircuitPython Logo PNG Vector (SVG) Free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1849" y="3015608"/>
            <a:ext cx="1140902" cy="120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11709" y="3465099"/>
            <a:ext cx="1348133" cy="134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8624" y="4008023"/>
            <a:ext cx="788901" cy="78890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0"/>
          <p:cNvSpPr/>
          <p:nvPr/>
        </p:nvSpPr>
        <p:spPr>
          <a:xfrm>
            <a:off x="5591453" y="3629468"/>
            <a:ext cx="1641271" cy="118701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1"/>
          <p:cNvSpPr txBox="1">
            <a:spLocks noGrp="1"/>
          </p:cNvSpPr>
          <p:nvPr>
            <p:ph type="body" idx="1"/>
          </p:nvPr>
        </p:nvSpPr>
        <p:spPr>
          <a:xfrm>
            <a:off x="0" y="2544557"/>
            <a:ext cx="12192000" cy="88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/>
              <a:t>Questions?!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Common Embedded Hardware</a:t>
            </a:r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104" name="Google Shape;104;p4" descr="Amazon.com: Raspberry Pi 2 Model B Desktop (Quad Core CPU 900 MHz, 1 GB  RAM, Linux) : Electronic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678" y="1680191"/>
            <a:ext cx="4005064" cy="287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 descr="ESP32-S3-DevKitC-1-N8 - WiFi + Bluetooth development board with  ESP32-S3-WROOM-1/1U chip Botland - Robotic Sho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183" y="1595025"/>
            <a:ext cx="2876121" cy="2876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1409626" y="4478498"/>
            <a:ext cx="10432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ESP32-S3</a:t>
            </a:r>
            <a:endParaRPr/>
          </a:p>
        </p:txBody>
      </p:sp>
      <p:sp>
        <p:nvSpPr>
          <p:cNvPr id="107" name="Google Shape;107;p4"/>
          <p:cNvSpPr txBox="1"/>
          <p:nvPr/>
        </p:nvSpPr>
        <p:spPr>
          <a:xfrm>
            <a:off x="8751577" y="4667607"/>
            <a:ext cx="1351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5009034" y="4471146"/>
            <a:ext cx="9236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/>
          </a:p>
        </p:txBody>
      </p:sp>
      <p:pic>
        <p:nvPicPr>
          <p:cNvPr id="109" name="Google Shape;109;p4" descr="Arduino Due — Arduino Official Sto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7128" y="1680191"/>
            <a:ext cx="3607462" cy="270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ESP32 Functionality</a:t>
            </a:r>
            <a:endParaRPr/>
          </a:p>
        </p:txBody>
      </p:sp>
      <p:pic>
        <p:nvPicPr>
          <p:cNvPr id="115" name="Google Shape;115;p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-1388" r="13"/>
          <a:stretch/>
        </p:blipFill>
        <p:spPr>
          <a:xfrm>
            <a:off x="630237" y="1656223"/>
            <a:ext cx="5763984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3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pic>
        <p:nvPicPr>
          <p:cNvPr id="4" name="Picture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76F2208-5C89-FF64-E50C-FF30C2F12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11" y="1905000"/>
            <a:ext cx="5236673" cy="29247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</a:t>
            </a:r>
            <a:br>
              <a:rPr lang="en-US"/>
            </a:br>
            <a:r>
              <a:rPr lang="en-US"/>
              <a:t>Espressif IoT Development Framework</a:t>
            </a:r>
            <a:br>
              <a:rPr lang="en-US"/>
            </a:br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Official development framework for ESP32 and ESP32-S chips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Enables IoT application development with comprehensive APIs and tools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Key Features:</a:t>
            </a:r>
            <a:endParaRPr/>
          </a:p>
          <a:p>
            <a:pPr marL="6858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Full support for Wi-Fi, Bluetooth (classic and BLE), and peripherals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Low-power consumption and real-time operation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Integration with FreeRTOS for task management</a:t>
            </a:r>
            <a:endParaRPr/>
          </a:p>
          <a:p>
            <a:pPr marL="6858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Wide range of development environments supported</a:t>
            </a:r>
            <a:endParaRPr/>
          </a:p>
          <a:p>
            <a:pPr marL="6858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/>
          </a:p>
          <a:p>
            <a:pPr marL="6858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2000"/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</a:t>
            </a:r>
            <a:br>
              <a:rPr lang="en-US"/>
            </a:br>
            <a:r>
              <a:rPr lang="en-US"/>
              <a:t>Espressif IoT Development Framework</a:t>
            </a:r>
            <a:br>
              <a:rPr lang="en-US"/>
            </a:br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FreeRTOS: Real-time operating system</a:t>
            </a:r>
            <a:endParaRPr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TCP/IP Stack: Network communication</a:t>
            </a:r>
            <a:endParaRPr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Bluetooth Stack: Classic and BLE support</a:t>
            </a:r>
            <a:endParaRPr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Peripheral Drivers: Abstraction layer for hardware access</a:t>
            </a:r>
            <a:endParaRPr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Development Tools: CLI, menuconfig, CMake, esptool, OpenOCD</a:t>
            </a:r>
            <a:endParaRPr sz="1800"/>
          </a:p>
          <a:p>
            <a:pPr marL="5143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Development Workflow:</a:t>
            </a:r>
            <a:br>
              <a:rPr lang="en-US" sz="1800"/>
            </a:br>
            <a:r>
              <a:rPr lang="en-US" sz="1800"/>
              <a:t>Setup, Configure, Code, Build, Flash, Monitor</a:t>
            </a:r>
            <a:endParaRPr/>
          </a:p>
          <a:p>
            <a:pPr marL="5143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/>
          </a:p>
          <a:p>
            <a:pPr marL="5143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Community and Support:</a:t>
            </a:r>
            <a:br>
              <a:rPr lang="en-US" sz="1800"/>
            </a:br>
            <a:r>
              <a:rPr lang="en-US" sz="1800"/>
              <a:t>Active developer community</a:t>
            </a:r>
            <a:br>
              <a:rPr lang="en-US" sz="1800"/>
            </a:br>
            <a:r>
              <a:rPr lang="en-US" sz="1800"/>
              <a:t>Official documentation and forums available</a:t>
            </a:r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3" name="Google Shape;133;p7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FreeRTOS</a:t>
            </a:r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FreeRTOS, short for Free Real-Time Operating System, is an open-source real-time operating system kernel designed primarily for embedded systems.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Developed by Real Time Engineers Ltd., FreeRTOS offers a small footprint, low overhead, and ease of use, making it popular in applications ranging from IoT devices to aerospace systems.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provides multitasking capabilities, preemptive scheduling, task prioritization, and synchronization primitives such as semaphores and mutexes.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FreeRTOS supports a wide range of architectures, including ARM, AVR, MSP430, and many others, making it versatile for various hardware platforms.</a:t>
            </a:r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ab96aa219_0_91"/>
          <p:cNvSpPr txBox="1">
            <a:spLocks noGrp="1"/>
          </p:cNvSpPr>
          <p:nvPr>
            <p:ph type="title"/>
          </p:nvPr>
        </p:nvSpPr>
        <p:spPr>
          <a:xfrm>
            <a:off x="630936" y="740664"/>
            <a:ext cx="10945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FreeRTOS</a:t>
            </a:r>
            <a:endParaRPr/>
          </a:p>
        </p:txBody>
      </p:sp>
      <p:sp>
        <p:nvSpPr>
          <p:cNvPr id="147" name="Google Shape;147;g2bab96aa219_0_91"/>
          <p:cNvSpPr txBox="1">
            <a:spLocks noGrp="1"/>
          </p:cNvSpPr>
          <p:nvPr>
            <p:ph type="sldNum" idx="12"/>
          </p:nvPr>
        </p:nvSpPr>
        <p:spPr>
          <a:xfrm>
            <a:off x="11018520" y="6300217"/>
            <a:ext cx="963900" cy="2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48" name="Google Shape;148;g2bab96aa219_0_91"/>
          <p:cNvSpPr txBox="1">
            <a:spLocks noGrp="1"/>
          </p:cNvSpPr>
          <p:nvPr>
            <p:ph type="body" idx="2"/>
          </p:nvPr>
        </p:nvSpPr>
        <p:spPr>
          <a:xfrm>
            <a:off x="630237" y="5532898"/>
            <a:ext cx="1094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/>
          </a:p>
        </p:txBody>
      </p:sp>
      <p:grpSp>
        <p:nvGrpSpPr>
          <p:cNvPr id="149" name="Google Shape;149;g2bab96aa219_0_91"/>
          <p:cNvGrpSpPr/>
          <p:nvPr/>
        </p:nvGrpSpPr>
        <p:grpSpPr>
          <a:xfrm>
            <a:off x="2230350" y="2131094"/>
            <a:ext cx="7731300" cy="2595813"/>
            <a:chOff x="2238025" y="2131088"/>
            <a:chExt cx="7731300" cy="2595813"/>
          </a:xfrm>
        </p:grpSpPr>
        <p:sp>
          <p:nvSpPr>
            <p:cNvPr id="150" name="Google Shape;150;g2bab96aa219_0_91"/>
            <p:cNvSpPr/>
            <p:nvPr/>
          </p:nvSpPr>
          <p:spPr>
            <a:xfrm>
              <a:off x="2238025" y="3865300"/>
              <a:ext cx="7731300" cy="86160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/>
                <a:t>Scheduler</a:t>
              </a:r>
              <a:endParaRPr sz="2200" b="1"/>
            </a:p>
          </p:txBody>
        </p:sp>
        <p:sp>
          <p:nvSpPr>
            <p:cNvPr id="151" name="Google Shape;151;g2bab96aa219_0_91"/>
            <p:cNvSpPr/>
            <p:nvPr/>
          </p:nvSpPr>
          <p:spPr>
            <a:xfrm>
              <a:off x="2238025" y="2131100"/>
              <a:ext cx="2985300" cy="8616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/>
                <a:t>Task 1: </a:t>
              </a:r>
              <a:br>
                <a:rPr lang="en-US" sz="2200" b="1"/>
              </a:br>
              <a:r>
                <a:rPr lang="en-US" sz="2200" b="1"/>
                <a:t>Wifi</a:t>
              </a:r>
              <a:endParaRPr sz="2200" b="1"/>
            </a:p>
          </p:txBody>
        </p:sp>
        <p:sp>
          <p:nvSpPr>
            <p:cNvPr id="152" name="Google Shape;152;g2bab96aa219_0_91"/>
            <p:cNvSpPr/>
            <p:nvPr/>
          </p:nvSpPr>
          <p:spPr>
            <a:xfrm>
              <a:off x="5369625" y="2131088"/>
              <a:ext cx="1682400" cy="8616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/>
                <a:t>Task 2: Motor</a:t>
              </a:r>
              <a:endParaRPr sz="2200" b="1"/>
            </a:p>
          </p:txBody>
        </p:sp>
        <p:sp>
          <p:nvSpPr>
            <p:cNvPr id="153" name="Google Shape;153;g2bab96aa219_0_91"/>
            <p:cNvSpPr/>
            <p:nvPr/>
          </p:nvSpPr>
          <p:spPr>
            <a:xfrm>
              <a:off x="7358125" y="2131088"/>
              <a:ext cx="2611200" cy="8616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/>
                <a:t>Task 3: </a:t>
              </a:r>
              <a:br>
                <a:rPr lang="en-US" sz="2200" b="1"/>
              </a:br>
              <a:r>
                <a:rPr lang="en-US" sz="2200" b="1"/>
                <a:t>Blink LED</a:t>
              </a:r>
              <a:endParaRPr sz="2200" b="1"/>
            </a:p>
          </p:txBody>
        </p:sp>
        <p:sp>
          <p:nvSpPr>
            <p:cNvPr id="154" name="Google Shape;154;g2bab96aa219_0_91"/>
            <p:cNvSpPr/>
            <p:nvPr/>
          </p:nvSpPr>
          <p:spPr>
            <a:xfrm>
              <a:off x="3657725" y="3051800"/>
              <a:ext cx="152400" cy="685800"/>
            </a:xfrm>
            <a:prstGeom prst="downArrow">
              <a:avLst>
                <a:gd name="adj1" fmla="val 50000"/>
                <a:gd name="adj2" fmla="val 159088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g2bab96aa219_0_91"/>
            <p:cNvSpPr/>
            <p:nvPr/>
          </p:nvSpPr>
          <p:spPr>
            <a:xfrm>
              <a:off x="6134625" y="3086100"/>
              <a:ext cx="152400" cy="685800"/>
            </a:xfrm>
            <a:prstGeom prst="downArrow">
              <a:avLst>
                <a:gd name="adj1" fmla="val 50000"/>
                <a:gd name="adj2" fmla="val 159088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g2bab96aa219_0_91"/>
            <p:cNvSpPr/>
            <p:nvPr/>
          </p:nvSpPr>
          <p:spPr>
            <a:xfrm>
              <a:off x="8587525" y="3086100"/>
              <a:ext cx="152400" cy="685800"/>
            </a:xfrm>
            <a:prstGeom prst="downArrow">
              <a:avLst>
                <a:gd name="adj1" fmla="val 50000"/>
                <a:gd name="adj2" fmla="val 159088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itle Slide-3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Mast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osing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Slide-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1328</Words>
  <Application>Microsoft Office PowerPoint</Application>
  <PresentationFormat>Widescreen</PresentationFormat>
  <Paragraphs>192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Source Sans Pro</vt:lpstr>
      <vt:lpstr>Title Slide-3</vt:lpstr>
      <vt:lpstr>Content Master</vt:lpstr>
      <vt:lpstr>Closing Slide</vt:lpstr>
      <vt:lpstr>Title Slide-1</vt:lpstr>
      <vt:lpstr>COMPSCI 528: MOBILE AND UBIQUITOUS COMPUTING</vt:lpstr>
      <vt:lpstr>Lecture 5: Tutorial on ESP32</vt:lpstr>
      <vt:lpstr>PowerPoint Presentation</vt:lpstr>
      <vt:lpstr>Common Embedded Hardware</vt:lpstr>
      <vt:lpstr>ESP32 Functionality</vt:lpstr>
      <vt:lpstr>ESP-IDF:  Espressif IoT Development Framework </vt:lpstr>
      <vt:lpstr>ESP-IDF:  Espressif IoT Development Framework </vt:lpstr>
      <vt:lpstr>FreeRTOS</vt:lpstr>
      <vt:lpstr>FreeRTOS</vt:lpstr>
      <vt:lpstr>I2C Protocol</vt:lpstr>
      <vt:lpstr>I2C Protocol</vt:lpstr>
      <vt:lpstr>MPU 6050</vt:lpstr>
      <vt:lpstr>ESP-IDF Hello World Project</vt:lpstr>
      <vt:lpstr>ESP-IDF: Windows</vt:lpstr>
      <vt:lpstr>ESP-IDF: Windows</vt:lpstr>
      <vt:lpstr>ESP-IDF: Windows</vt:lpstr>
      <vt:lpstr>Setup VS Code</vt:lpstr>
      <vt:lpstr>Setup VS Code</vt:lpstr>
      <vt:lpstr>Circuit Python</vt:lpstr>
      <vt:lpstr>Circuit Python</vt:lpstr>
      <vt:lpstr>Circuit Python</vt:lpstr>
      <vt:lpstr>Circuit Python</vt:lpstr>
      <vt:lpstr>Circuit Python</vt:lpstr>
      <vt:lpstr>Circuit Python</vt:lpstr>
      <vt:lpstr>Learning Outcomes</vt:lpstr>
      <vt:lpstr>Programming Options</vt:lpstr>
      <vt:lpstr>Assignment #2</vt:lpstr>
      <vt:lpstr>Assignment #2</vt:lpstr>
      <vt:lpstr>Assignment #3</vt:lpstr>
      <vt:lpstr>Assignment #3</vt:lpstr>
      <vt:lpstr>Assignment #4</vt:lpstr>
      <vt:lpstr>Assignment #4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528: MOBILE AND UBIQUITOUS COMPUTING</dc:title>
  <dc:creator>Amir Radmehr</dc:creator>
  <cp:lastModifiedBy>Amir Radmehr</cp:lastModifiedBy>
  <cp:revision>5</cp:revision>
  <dcterms:created xsi:type="dcterms:W3CDTF">2024-01-29T03:48:05Z</dcterms:created>
  <dcterms:modified xsi:type="dcterms:W3CDTF">2024-02-21T22:52:22Z</dcterms:modified>
</cp:coreProperties>
</file>